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10.xml" ContentType="application/vnd.openxmlformats-officedocument.presentationml.slide+xml"/>
  <Override PartName="/ppt/slides/slide120.xml" ContentType="application/vnd.openxmlformats-officedocument.presentationml.slide+xml"/>
  <Override PartName="/ppt/slides/slide130.xml" ContentType="application/vnd.openxmlformats-officedocument.presentationml.slide+xml"/>
  <Override PartName="/ppt/slides/slide150.xml" ContentType="application/vnd.openxmlformats-officedocument.presentationml.slide+xml"/>
  <Override PartName="/ppt/slides/slide170.xml" ContentType="application/vnd.openxmlformats-officedocument.presentationml.slide+xml"/>
  <Override PartName="/ppt/slides/slide190.xml" ContentType="application/vnd.openxmlformats-officedocument.presentationml.slide+xml"/>
  <Override PartName="/ppt/slides/slide230.xml" ContentType="application/vnd.openxmlformats-officedocument.presentationml.slide+xml"/>
  <Override PartName="/ppt/slides/slide260.xml" ContentType="application/vnd.openxmlformats-officedocument.presentationml.slide+xml"/>
  <Override PartName="/ppt/slides/slide420.xml" ContentType="application/vnd.openxmlformats-officedocument.presentationml.slide+xml"/>
  <Override PartName="/ppt/slides/slide490.xml" ContentType="application/vnd.openxmlformats-officedocument.presentationml.slide+xml"/>
  <Override PartName="/ppt/slides/slide540.xml" ContentType="application/vnd.openxmlformats-officedocument.presentationml.slide+xml"/>
  <Override PartName="/ppt/slides/slide550.xml" ContentType="application/vnd.openxmlformats-officedocument.presentationml.slide+xml"/>
  <Override PartName="/ppt/slides/slide580.xml" ContentType="application/vnd.openxmlformats-officedocument.presentationml.slide+xml"/>
  <Override PartName="/ppt/slides/slide600.xml" ContentType="application/vnd.openxmlformats-officedocument.presentationml.slide+xml"/>
  <Override PartName="/ppt/notesSlides/notesSlide310.xml" ContentType="application/vnd.openxmlformats-officedocument.presentationml.notesSlide+xml"/>
  <Override PartName="/ppt/slideLayouts/slideLayout20.xml" ContentType="application/vnd.openxmlformats-officedocument.presentationml.slideLayout+xml"/>
  <Override PartName="/ppt/notesSlides/notesSlide410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2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337" r:id="rId6"/>
    <p:sldId id="260" r:id="rId7"/>
    <p:sldId id="262" r:id="rId8"/>
    <p:sldId id="261" r:id="rId9"/>
    <p:sldId id="263" r:id="rId10"/>
    <p:sldId id="367" r:id="rId11"/>
    <p:sldId id="368" r:id="rId12"/>
    <p:sldId id="366" r:id="rId13"/>
    <p:sldId id="264" r:id="rId14"/>
    <p:sldId id="339" r:id="rId15"/>
    <p:sldId id="322" r:id="rId16"/>
    <p:sldId id="333" r:id="rId17"/>
    <p:sldId id="340" r:id="rId18"/>
    <p:sldId id="341" r:id="rId19"/>
    <p:sldId id="321" r:id="rId20"/>
    <p:sldId id="342" r:id="rId21"/>
    <p:sldId id="329" r:id="rId22"/>
    <p:sldId id="320" r:id="rId23"/>
    <p:sldId id="324" r:id="rId24"/>
    <p:sldId id="323" r:id="rId25"/>
    <p:sldId id="325" r:id="rId26"/>
    <p:sldId id="338" r:id="rId27"/>
    <p:sldId id="351" r:id="rId28"/>
    <p:sldId id="353" r:id="rId29"/>
    <p:sldId id="266" r:id="rId30"/>
    <p:sldId id="267" r:id="rId31"/>
    <p:sldId id="265" r:id="rId32"/>
    <p:sldId id="268" r:id="rId33"/>
    <p:sldId id="270" r:id="rId34"/>
    <p:sldId id="269" r:id="rId35"/>
    <p:sldId id="271" r:id="rId36"/>
    <p:sldId id="272" r:id="rId37"/>
    <p:sldId id="273" r:id="rId38"/>
    <p:sldId id="274" r:id="rId39"/>
    <p:sldId id="275" r:id="rId40"/>
    <p:sldId id="276" r:id="rId41"/>
    <p:sldId id="278" r:id="rId42"/>
    <p:sldId id="279" r:id="rId43"/>
    <p:sldId id="280" r:id="rId44"/>
    <p:sldId id="281" r:id="rId45"/>
    <p:sldId id="282" r:id="rId46"/>
    <p:sldId id="292" r:id="rId47"/>
    <p:sldId id="293" r:id="rId48"/>
    <p:sldId id="294" r:id="rId49"/>
    <p:sldId id="295" r:id="rId50"/>
    <p:sldId id="296" r:id="rId51"/>
    <p:sldId id="297" r:id="rId52"/>
    <p:sldId id="283" r:id="rId53"/>
    <p:sldId id="290" r:id="rId54"/>
    <p:sldId id="291" r:id="rId55"/>
    <p:sldId id="298" r:id="rId56"/>
    <p:sldId id="289" r:id="rId57"/>
    <p:sldId id="288" r:id="rId58"/>
    <p:sldId id="284" r:id="rId59"/>
    <p:sldId id="305" r:id="rId60"/>
    <p:sldId id="306" r:id="rId61"/>
    <p:sldId id="285" r:id="rId62"/>
    <p:sldId id="315" r:id="rId63"/>
    <p:sldId id="286" r:id="rId64"/>
    <p:sldId id="365" r:id="rId65"/>
    <p:sldId id="304" r:id="rId66"/>
    <p:sldId id="302" r:id="rId67"/>
    <p:sldId id="300" r:id="rId68"/>
    <p:sldId id="301" r:id="rId69"/>
    <p:sldId id="303" r:id="rId70"/>
    <p:sldId id="331" r:id="rId71"/>
    <p:sldId id="363" r:id="rId72"/>
    <p:sldId id="332" r:id="rId73"/>
    <p:sldId id="307" r:id="rId74"/>
    <p:sldId id="326" r:id="rId75"/>
    <p:sldId id="319" r:id="rId76"/>
    <p:sldId id="308" r:id="rId77"/>
    <p:sldId id="309" r:id="rId78"/>
    <p:sldId id="310" r:id="rId79"/>
    <p:sldId id="311" r:id="rId80"/>
    <p:sldId id="313" r:id="rId81"/>
    <p:sldId id="312" r:id="rId82"/>
    <p:sldId id="314" r:id="rId83"/>
    <p:sldId id="316" r:id="rId84"/>
    <p:sldId id="330" r:id="rId85"/>
    <p:sldId id="336" r:id="rId86"/>
    <p:sldId id="328" r:id="rId87"/>
    <p:sldId id="345" r:id="rId88"/>
    <p:sldId id="344" r:id="rId89"/>
    <p:sldId id="318" r:id="rId90"/>
    <p:sldId id="347" r:id="rId91"/>
    <p:sldId id="348" r:id="rId92"/>
    <p:sldId id="349" r:id="rId93"/>
    <p:sldId id="350" r:id="rId94"/>
    <p:sldId id="317" r:id="rId95"/>
    <p:sldId id="346" r:id="rId96"/>
    <p:sldId id="352" r:id="rId97"/>
    <p:sldId id="354" r:id="rId98"/>
    <p:sldId id="355" r:id="rId99"/>
    <p:sldId id="358" r:id="rId100"/>
    <p:sldId id="357" r:id="rId101"/>
    <p:sldId id="359" r:id="rId102"/>
    <p:sldId id="360" r:id="rId103"/>
    <p:sldId id="361" r:id="rId104"/>
    <p:sldId id="362" r:id="rId105"/>
    <p:sldId id="364" r:id="rId106"/>
    <p:sldId id="277" r:id="rId10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9CE075F1-4D67-441E-9980-7DC3D5F1B5BC}">
          <p14:sldIdLst>
            <p14:sldId id="256"/>
            <p14:sldId id="257"/>
            <p14:sldId id="258"/>
            <p14:sldId id="259"/>
            <p14:sldId id="337"/>
            <p14:sldId id="260"/>
            <p14:sldId id="262"/>
            <p14:sldId id="261"/>
            <p14:sldId id="263"/>
          </p14:sldIdLst>
        </p14:section>
        <p14:section name="Erster Ansatz" id="{AF3F2A04-414F-47EA-9A03-B244023EC9F7}">
          <p14:sldIdLst>
            <p14:sldId id="367"/>
            <p14:sldId id="368"/>
            <p14:sldId id="366"/>
          </p14:sldIdLst>
        </p14:section>
        <p14:section name="Topmodul" id="{293E8694-628F-4B3F-8E8B-4DB9C78378FB}">
          <p14:sldIdLst>
            <p14:sldId id="264"/>
          </p14:sldIdLst>
        </p14:section>
        <p14:section name="RAM" id="{7D735BC3-44D4-4F39-A01E-13C4B77C885F}">
          <p14:sldIdLst>
            <p14:sldId id="339"/>
          </p14:sldIdLst>
        </p14:section>
        <p14:section name="SDKarte" id="{A90EF56B-7D89-4B14-AD7D-EE5F19514BF4}">
          <p14:sldIdLst>
            <p14:sldId id="322"/>
          </p14:sldIdLst>
        </p14:section>
        <p14:section name="Loader" id="{EDD56C65-14A6-4123-81CD-A9C77A9328DA}">
          <p14:sldIdLst>
            <p14:sldId id="333"/>
            <p14:sldId id="340"/>
          </p14:sldIdLst>
        </p14:section>
        <p14:section name="LEDS" id="{2C016AA6-17D9-4A27-8940-57570B41B912}">
          <p14:sldIdLst>
            <p14:sldId id="341"/>
            <p14:sldId id="321"/>
          </p14:sldIdLst>
        </p14:section>
        <p14:section name="Knöpfe" id="{3A0BE575-B76A-4616-BB2D-EBB63460260A}">
          <p14:sldIdLst>
            <p14:sldId id="342"/>
            <p14:sldId id="329"/>
          </p14:sldIdLst>
        </p14:section>
        <p14:section name="Bildpuffer" id="{E3B8D486-816B-4E6D-B692-B7CB40FA3D8D}">
          <p14:sldIdLst>
            <p14:sldId id="320"/>
            <p14:sldId id="324"/>
            <p14:sldId id="323"/>
            <p14:sldId id="325"/>
          </p14:sldIdLst>
        </p14:section>
        <p14:section name="HDMI" id="{82FCFDE5-3F2F-463E-B441-1D10123C1500}">
          <p14:sldIdLst>
            <p14:sldId id="338"/>
            <p14:sldId id="351"/>
            <p14:sldId id="353"/>
          </p14:sldIdLst>
        </p14:section>
        <p14:section name="Befehlssatz" id="{A1300257-8456-4E71-84F1-B20C8458472F}">
          <p14:sldIdLst>
            <p14:sldId id="266"/>
            <p14:sldId id="267"/>
            <p14:sldId id="265"/>
            <p14:sldId id="268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</p14:sldIdLst>
        </p14:section>
        <p14:section name="Prozessor" id="{A43B5E00-95B9-4DC8-B8E6-F237887CB728}">
          <p14:sldIdLst>
            <p14:sldId id="282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Steuerung" id="{D9370A44-92D1-4261-AD77-40BF91E00998}">
          <p14:sldIdLst>
            <p14:sldId id="283"/>
            <p14:sldId id="290"/>
            <p14:sldId id="291"/>
            <p14:sldId id="298"/>
            <p14:sldId id="289"/>
          </p14:sldIdLst>
        </p14:section>
        <p14:section name="Fetch" id="{F042A311-408B-4B3F-866F-88CFA50BB6CB}">
          <p14:sldIdLst>
            <p14:sldId id="288"/>
          </p14:sldIdLst>
        </p14:section>
        <p14:section name="Decode" id="{B93B87DD-4E6A-4472-93D4-BCD9BAFC9D6D}">
          <p14:sldIdLst>
            <p14:sldId id="284"/>
            <p14:sldId id="305"/>
            <p14:sldId id="306"/>
          </p14:sldIdLst>
        </p14:section>
        <p14:section name="ALU" id="{E60EE06C-A0F7-45F4-B061-CE8D9EF72A2B}">
          <p14:sldIdLst>
            <p14:sldId id="285"/>
            <p14:sldId id="315"/>
          </p14:sldIdLst>
        </p14:section>
        <p14:section name="Writeback" id="{5C9A399E-03EB-4A9E-956E-AAA349A2859E}">
          <p14:sldIdLst>
            <p14:sldId id="286"/>
          </p14:sldIdLst>
        </p14:section>
        <p14:section name="Topmodul Überblick" id="{0BFBE05B-B341-4A8D-96C7-E783EEC1BF24}">
          <p14:sldIdLst>
            <p14:sldId id="365"/>
          </p14:sldIdLst>
        </p14:section>
        <p14:section name="Programmstrukturierungen" id="{09560871-19CD-459E-A8F4-63AF1B874DE3}">
          <p14:sldIdLst>
            <p14:sldId id="304"/>
            <p14:sldId id="302"/>
            <p14:sldId id="300"/>
            <p14:sldId id="301"/>
            <p14:sldId id="303"/>
            <p14:sldId id="331"/>
            <p14:sldId id="363"/>
            <p14:sldId id="332"/>
          </p14:sldIdLst>
        </p14:section>
        <p14:section name="Assembler" id="{9E224997-0A9F-4776-92A3-14B49AEC46DF}">
          <p14:sldIdLst>
            <p14:sldId id="307"/>
            <p14:sldId id="326"/>
            <p14:sldId id="319"/>
            <p14:sldId id="308"/>
            <p14:sldId id="309"/>
            <p14:sldId id="310"/>
            <p14:sldId id="311"/>
            <p14:sldId id="313"/>
            <p14:sldId id="312"/>
            <p14:sldId id="314"/>
          </p14:sldIdLst>
        </p14:section>
        <p14:section name="Linker" id="{45F4A2A7-240B-498F-9CE6-715847D46430}">
          <p14:sldIdLst>
            <p14:sldId id="316"/>
            <p14:sldId id="330"/>
            <p14:sldId id="336"/>
            <p14:sldId id="328"/>
            <p14:sldId id="345"/>
            <p14:sldId id="344"/>
          </p14:sldIdLst>
        </p14:section>
        <p14:section name="Loader" id="{12ED96BE-EB19-4624-86D5-F0828C74F300}">
          <p14:sldIdLst>
            <p14:sldId id="318"/>
            <p14:sldId id="347"/>
            <p14:sldId id="348"/>
            <p14:sldId id="349"/>
            <p14:sldId id="350"/>
          </p14:sldIdLst>
        </p14:section>
        <p14:section name="Entwicklung" id="{0B134A6F-8288-4A0D-8E1D-648B202E41CB}">
          <p14:sldIdLst>
            <p14:sldId id="317"/>
          </p14:sldIdLst>
        </p14:section>
        <p14:section name="Pong" id="{C3FC680B-4685-428E-916B-57526B69B6CD}">
          <p14:sldIdLst>
            <p14:sldId id="346"/>
            <p14:sldId id="352"/>
            <p14:sldId id="354"/>
            <p14:sldId id="355"/>
            <p14:sldId id="358"/>
            <p14:sldId id="357"/>
            <p14:sldId id="359"/>
            <p14:sldId id="360"/>
            <p14:sldId id="361"/>
            <p14:sldId id="362"/>
            <p14:sldId id="36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6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0A4A3-B29A-42A7-E0A4-757AD4C913A5}" v="9" dt="2024-10-29T08:53:39.735"/>
    <p1510:client id="{3126DA02-406F-0664-4C71-61BFC709CF76}" v="75" dt="2024-10-28T12:43:00.976"/>
    <p1510:client id="{319E6C0C-6178-617A-224B-07666C4E914E}" v="216" dt="2024-10-28T11:36:36.145"/>
    <p1510:client id="{39A93490-0B24-C394-0FE3-7D39362F519D}" v="36" dt="2024-10-28T14:24:16.356"/>
    <p1510:client id="{443AFEE9-5925-7D67-9454-FC2B575326DD}" v="491" dt="2024-10-29T14:03:46.647"/>
    <p1510:client id="{561142D9-43B6-4D50-8372-54E2DE449834}" v="11" dt="2024-10-29T22:30:33.383"/>
    <p1510:client id="{707FED15-530C-4030-85A5-0C9AE715632B}" v="78" dt="2024-10-28T19:49:22.966"/>
    <p1510:client id="{8207DD62-9E5D-95E7-E5CF-34051A3105F6}" v="80" dt="2024-10-29T09:39:06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198E06-E66A-4830-BD98-7B0D8AF4D1B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AAAC2A0-B485-4762-82ED-A987C6E728E2}">
      <dgm:prSet phldrT="[Text]" phldr="0"/>
      <dgm:spPr/>
      <dgm:t>
        <a:bodyPr/>
        <a:lstStyle/>
        <a:p>
          <a:r>
            <a:rPr lang="de-DE" err="1">
              <a:latin typeface="Goudy Old Style"/>
            </a:rPr>
            <a:t>Verilog</a:t>
          </a:r>
          <a:r>
            <a:rPr lang="de-DE">
              <a:latin typeface="Goudy Old Style"/>
            </a:rPr>
            <a:t> </a:t>
          </a:r>
          <a:r>
            <a:rPr lang="de-DE" err="1">
              <a:latin typeface="Goudy Old Style"/>
            </a:rPr>
            <a:t>Testbench</a:t>
          </a:r>
          <a:endParaRPr lang="de-DE"/>
        </a:p>
      </dgm:t>
    </dgm:pt>
    <dgm:pt modelId="{3CFAD03B-49DA-49BA-8CB1-EE86D7CEE66F}" type="parTrans" cxnId="{0FEAB859-8F3D-4F3D-9582-DCD25FA4AA31}">
      <dgm:prSet/>
      <dgm:spPr/>
    </dgm:pt>
    <dgm:pt modelId="{D53FA424-6080-43D1-8894-4B1A6D02D66A}" type="sibTrans" cxnId="{0FEAB859-8F3D-4F3D-9582-DCD25FA4AA31}">
      <dgm:prSet/>
      <dgm:spPr/>
      <dgm:t>
        <a:bodyPr/>
        <a:lstStyle/>
        <a:p>
          <a:endParaRPr lang="de-DE"/>
        </a:p>
      </dgm:t>
    </dgm:pt>
    <dgm:pt modelId="{89F871A1-DF86-4C71-917F-5EB25AB88060}">
      <dgm:prSet phldrT="[Text]" phldr="0"/>
      <dgm:spPr/>
      <dgm:t>
        <a:bodyPr/>
        <a:lstStyle/>
        <a:p>
          <a:pPr rtl="0"/>
          <a:r>
            <a:rPr lang="de-DE">
              <a:latin typeface="Goudy Old Style"/>
            </a:rPr>
            <a:t>Modul Implementieren</a:t>
          </a:r>
          <a:endParaRPr lang="de-DE"/>
        </a:p>
      </dgm:t>
    </dgm:pt>
    <dgm:pt modelId="{BA0B8C67-D0F1-441F-876C-5906F57F7522}" type="parTrans" cxnId="{DE11BF9A-61B4-4A4C-AB5F-1EB593735BA1}">
      <dgm:prSet/>
      <dgm:spPr/>
    </dgm:pt>
    <dgm:pt modelId="{E5200F6C-DFA9-474E-A50A-2AE562BE7545}" type="sibTrans" cxnId="{DE11BF9A-61B4-4A4C-AB5F-1EB593735BA1}">
      <dgm:prSet/>
      <dgm:spPr/>
      <dgm:t>
        <a:bodyPr/>
        <a:lstStyle/>
        <a:p>
          <a:endParaRPr lang="de-DE"/>
        </a:p>
      </dgm:t>
    </dgm:pt>
    <dgm:pt modelId="{2B861895-F341-46AC-A9AD-022A97CFC4AD}">
      <dgm:prSet phldr="0"/>
      <dgm:spPr/>
      <dgm:t>
        <a:bodyPr/>
        <a:lstStyle/>
        <a:p>
          <a:pPr rtl="0"/>
          <a:r>
            <a:rPr lang="de-DE">
              <a:latin typeface="Goudy Old Style"/>
            </a:rPr>
            <a:t>Konzept/Design</a:t>
          </a:r>
          <a:endParaRPr lang="de-DE" err="1">
            <a:latin typeface="Goudy Old Style"/>
          </a:endParaRPr>
        </a:p>
      </dgm:t>
    </dgm:pt>
    <dgm:pt modelId="{0E37CB25-A130-44DC-BFD2-10AFACADAD78}" type="parTrans" cxnId="{953787F2-2EF1-45B7-B6E4-B5A6ECD76F86}">
      <dgm:prSet/>
      <dgm:spPr/>
    </dgm:pt>
    <dgm:pt modelId="{5D3DCDFC-A6D7-4B93-91C4-1D7C653F7323}" type="sibTrans" cxnId="{953787F2-2EF1-45B7-B6E4-B5A6ECD76F86}">
      <dgm:prSet/>
      <dgm:spPr/>
      <dgm:t>
        <a:bodyPr/>
        <a:lstStyle/>
        <a:p>
          <a:endParaRPr lang="de-DE"/>
        </a:p>
      </dgm:t>
    </dgm:pt>
    <dgm:pt modelId="{84A80E68-0DD7-4E57-AC1A-DAB82CE973A3}">
      <dgm:prSet phldr="0"/>
      <dgm:spPr/>
      <dgm:t>
        <a:bodyPr/>
        <a:lstStyle/>
        <a:p>
          <a:r>
            <a:rPr lang="de-DE">
              <a:latin typeface="Goudy Old Style"/>
            </a:rPr>
            <a:t>Testen</a:t>
          </a:r>
        </a:p>
      </dgm:t>
    </dgm:pt>
    <dgm:pt modelId="{9264E1A5-FE2D-4CB3-AC04-E8EA69CE94F9}" type="parTrans" cxnId="{086D06E1-6712-4BEA-93B5-88B590D7D8A4}">
      <dgm:prSet/>
      <dgm:spPr/>
    </dgm:pt>
    <dgm:pt modelId="{9B4BA40F-7BD0-47BE-BAD2-2F0B9CCC89B0}" type="sibTrans" cxnId="{086D06E1-6712-4BEA-93B5-88B590D7D8A4}">
      <dgm:prSet/>
      <dgm:spPr/>
    </dgm:pt>
    <dgm:pt modelId="{DC4005A9-37C7-47A4-ACCC-6440684C91D1}" type="pres">
      <dgm:prSet presAssocID="{F5198E06-E66A-4830-BD98-7B0D8AF4D1B9}" presName="linearFlow" presStyleCnt="0">
        <dgm:presLayoutVars>
          <dgm:resizeHandles val="exact"/>
        </dgm:presLayoutVars>
      </dgm:prSet>
      <dgm:spPr/>
    </dgm:pt>
    <dgm:pt modelId="{CC897FA9-0A0B-4822-AE87-1A3BE62AA311}" type="pres">
      <dgm:prSet presAssocID="{2B861895-F341-46AC-A9AD-022A97CFC4AD}" presName="node" presStyleLbl="node1" presStyleIdx="0" presStyleCnt="4">
        <dgm:presLayoutVars>
          <dgm:bulletEnabled val="1"/>
        </dgm:presLayoutVars>
      </dgm:prSet>
      <dgm:spPr/>
    </dgm:pt>
    <dgm:pt modelId="{75CEF194-79D3-4B70-9BDC-4D40E83DA52C}" type="pres">
      <dgm:prSet presAssocID="{5D3DCDFC-A6D7-4B93-91C4-1D7C653F7323}" presName="sibTrans" presStyleLbl="sibTrans2D1" presStyleIdx="0" presStyleCnt="3"/>
      <dgm:spPr/>
    </dgm:pt>
    <dgm:pt modelId="{6F03005F-858D-4908-98CD-FC16F11400A8}" type="pres">
      <dgm:prSet presAssocID="{5D3DCDFC-A6D7-4B93-91C4-1D7C653F7323}" presName="connectorText" presStyleLbl="sibTrans2D1" presStyleIdx="0" presStyleCnt="3"/>
      <dgm:spPr/>
    </dgm:pt>
    <dgm:pt modelId="{1D858CCB-CCB1-4F93-9B8B-441B91BBCCFA}" type="pres">
      <dgm:prSet presAssocID="{9AAAC2A0-B485-4762-82ED-A987C6E728E2}" presName="node" presStyleLbl="node1" presStyleIdx="1" presStyleCnt="4">
        <dgm:presLayoutVars>
          <dgm:bulletEnabled val="1"/>
        </dgm:presLayoutVars>
      </dgm:prSet>
      <dgm:spPr/>
    </dgm:pt>
    <dgm:pt modelId="{68967974-B5AA-4E5B-AF07-23036E67B56D}" type="pres">
      <dgm:prSet presAssocID="{D53FA424-6080-43D1-8894-4B1A6D02D66A}" presName="sibTrans" presStyleLbl="sibTrans2D1" presStyleIdx="1" presStyleCnt="3"/>
      <dgm:spPr/>
    </dgm:pt>
    <dgm:pt modelId="{0C51153C-395F-4CEA-BE2C-2549A987E485}" type="pres">
      <dgm:prSet presAssocID="{D53FA424-6080-43D1-8894-4B1A6D02D66A}" presName="connectorText" presStyleLbl="sibTrans2D1" presStyleIdx="1" presStyleCnt="3"/>
      <dgm:spPr/>
    </dgm:pt>
    <dgm:pt modelId="{B3459C36-BBD5-49EF-BB42-2729FFB1B763}" type="pres">
      <dgm:prSet presAssocID="{89F871A1-DF86-4C71-917F-5EB25AB88060}" presName="node" presStyleLbl="node1" presStyleIdx="2" presStyleCnt="4">
        <dgm:presLayoutVars>
          <dgm:bulletEnabled val="1"/>
        </dgm:presLayoutVars>
      </dgm:prSet>
      <dgm:spPr/>
    </dgm:pt>
    <dgm:pt modelId="{025528D3-2560-4C92-879A-55E36939BA4A}" type="pres">
      <dgm:prSet presAssocID="{E5200F6C-DFA9-474E-A50A-2AE562BE7545}" presName="sibTrans" presStyleLbl="sibTrans2D1" presStyleIdx="2" presStyleCnt="3"/>
      <dgm:spPr/>
    </dgm:pt>
    <dgm:pt modelId="{B9D21AF6-5E64-4653-8D01-191F4AC06A1F}" type="pres">
      <dgm:prSet presAssocID="{E5200F6C-DFA9-474E-A50A-2AE562BE7545}" presName="connectorText" presStyleLbl="sibTrans2D1" presStyleIdx="2" presStyleCnt="3"/>
      <dgm:spPr/>
    </dgm:pt>
    <dgm:pt modelId="{1DDCCA3C-97E8-44DD-A728-670882E79969}" type="pres">
      <dgm:prSet presAssocID="{84A80E68-0DD7-4E57-AC1A-DAB82CE973A3}" presName="node" presStyleLbl="node1" presStyleIdx="3" presStyleCnt="4">
        <dgm:presLayoutVars>
          <dgm:bulletEnabled val="1"/>
        </dgm:presLayoutVars>
      </dgm:prSet>
      <dgm:spPr/>
    </dgm:pt>
  </dgm:ptLst>
  <dgm:cxnLst>
    <dgm:cxn modelId="{AFB95627-6838-4E60-93C2-66D2F1D48702}" type="presOf" srcId="{E5200F6C-DFA9-474E-A50A-2AE562BE7545}" destId="{025528D3-2560-4C92-879A-55E36939BA4A}" srcOrd="0" destOrd="0" presId="urn:microsoft.com/office/officeart/2005/8/layout/process2"/>
    <dgm:cxn modelId="{6532532B-D265-4F29-84BD-F0171D473110}" type="presOf" srcId="{E5200F6C-DFA9-474E-A50A-2AE562BE7545}" destId="{B9D21AF6-5E64-4653-8D01-191F4AC06A1F}" srcOrd="1" destOrd="0" presId="urn:microsoft.com/office/officeart/2005/8/layout/process2"/>
    <dgm:cxn modelId="{AEB62644-7718-4075-84E5-320AF90AF75A}" type="presOf" srcId="{5D3DCDFC-A6D7-4B93-91C4-1D7C653F7323}" destId="{6F03005F-858D-4908-98CD-FC16F11400A8}" srcOrd="1" destOrd="0" presId="urn:microsoft.com/office/officeart/2005/8/layout/process2"/>
    <dgm:cxn modelId="{0FEAB859-8F3D-4F3D-9582-DCD25FA4AA31}" srcId="{F5198E06-E66A-4830-BD98-7B0D8AF4D1B9}" destId="{9AAAC2A0-B485-4762-82ED-A987C6E728E2}" srcOrd="1" destOrd="0" parTransId="{3CFAD03B-49DA-49BA-8CB1-EE86D7CEE66F}" sibTransId="{D53FA424-6080-43D1-8894-4B1A6D02D66A}"/>
    <dgm:cxn modelId="{469B508F-5A7D-4167-B81C-620351EB91EE}" type="presOf" srcId="{D53FA424-6080-43D1-8894-4B1A6D02D66A}" destId="{0C51153C-395F-4CEA-BE2C-2549A987E485}" srcOrd="1" destOrd="0" presId="urn:microsoft.com/office/officeart/2005/8/layout/process2"/>
    <dgm:cxn modelId="{EDB04D91-4ECC-4CF1-B4F6-DFCFA0BC0866}" type="presOf" srcId="{2B861895-F341-46AC-A9AD-022A97CFC4AD}" destId="{CC897FA9-0A0B-4822-AE87-1A3BE62AA311}" srcOrd="0" destOrd="0" presId="urn:microsoft.com/office/officeart/2005/8/layout/process2"/>
    <dgm:cxn modelId="{DE11BF9A-61B4-4A4C-AB5F-1EB593735BA1}" srcId="{F5198E06-E66A-4830-BD98-7B0D8AF4D1B9}" destId="{89F871A1-DF86-4C71-917F-5EB25AB88060}" srcOrd="2" destOrd="0" parTransId="{BA0B8C67-D0F1-441F-876C-5906F57F7522}" sibTransId="{E5200F6C-DFA9-474E-A50A-2AE562BE7545}"/>
    <dgm:cxn modelId="{FF0CC3A8-C7A3-4738-A8E9-C73EF414E10C}" type="presOf" srcId="{F5198E06-E66A-4830-BD98-7B0D8AF4D1B9}" destId="{DC4005A9-37C7-47A4-ACCC-6440684C91D1}" srcOrd="0" destOrd="0" presId="urn:microsoft.com/office/officeart/2005/8/layout/process2"/>
    <dgm:cxn modelId="{24C924A9-DCB5-4666-8998-9DC9447E5893}" type="presOf" srcId="{D53FA424-6080-43D1-8894-4B1A6D02D66A}" destId="{68967974-B5AA-4E5B-AF07-23036E67B56D}" srcOrd="0" destOrd="0" presId="urn:microsoft.com/office/officeart/2005/8/layout/process2"/>
    <dgm:cxn modelId="{69B023C6-D2D0-4B3D-A612-562A3E19C6D3}" type="presOf" srcId="{5D3DCDFC-A6D7-4B93-91C4-1D7C653F7323}" destId="{75CEF194-79D3-4B70-9BDC-4D40E83DA52C}" srcOrd="0" destOrd="0" presId="urn:microsoft.com/office/officeart/2005/8/layout/process2"/>
    <dgm:cxn modelId="{DF9FAFD9-3DBA-409D-8523-01CAE4E5288C}" type="presOf" srcId="{9AAAC2A0-B485-4762-82ED-A987C6E728E2}" destId="{1D858CCB-CCB1-4F93-9B8B-441B91BBCCFA}" srcOrd="0" destOrd="0" presId="urn:microsoft.com/office/officeart/2005/8/layout/process2"/>
    <dgm:cxn modelId="{B1C27EDA-CDD9-47B9-BCC1-A63742131BC5}" type="presOf" srcId="{89F871A1-DF86-4C71-917F-5EB25AB88060}" destId="{B3459C36-BBD5-49EF-BB42-2729FFB1B763}" srcOrd="0" destOrd="0" presId="urn:microsoft.com/office/officeart/2005/8/layout/process2"/>
    <dgm:cxn modelId="{086D06E1-6712-4BEA-93B5-88B590D7D8A4}" srcId="{F5198E06-E66A-4830-BD98-7B0D8AF4D1B9}" destId="{84A80E68-0DD7-4E57-AC1A-DAB82CE973A3}" srcOrd="3" destOrd="0" parTransId="{9264E1A5-FE2D-4CB3-AC04-E8EA69CE94F9}" sibTransId="{9B4BA40F-7BD0-47BE-BAD2-2F0B9CCC89B0}"/>
    <dgm:cxn modelId="{953787F2-2EF1-45B7-B6E4-B5A6ECD76F86}" srcId="{F5198E06-E66A-4830-BD98-7B0D8AF4D1B9}" destId="{2B861895-F341-46AC-A9AD-022A97CFC4AD}" srcOrd="0" destOrd="0" parTransId="{0E37CB25-A130-44DC-BFD2-10AFACADAD78}" sibTransId="{5D3DCDFC-A6D7-4B93-91C4-1D7C653F7323}"/>
    <dgm:cxn modelId="{454F20F8-49EE-4581-82B5-449BB9545F9F}" type="presOf" srcId="{84A80E68-0DD7-4E57-AC1A-DAB82CE973A3}" destId="{1DDCCA3C-97E8-44DD-A728-670882E79969}" srcOrd="0" destOrd="0" presId="urn:microsoft.com/office/officeart/2005/8/layout/process2"/>
    <dgm:cxn modelId="{0A581D2A-9EA6-4339-BECC-62A42CD3C5C2}" type="presParOf" srcId="{DC4005A9-37C7-47A4-ACCC-6440684C91D1}" destId="{CC897FA9-0A0B-4822-AE87-1A3BE62AA311}" srcOrd="0" destOrd="0" presId="urn:microsoft.com/office/officeart/2005/8/layout/process2"/>
    <dgm:cxn modelId="{DC017D1A-2018-4C27-82C4-DB2E57449C91}" type="presParOf" srcId="{DC4005A9-37C7-47A4-ACCC-6440684C91D1}" destId="{75CEF194-79D3-4B70-9BDC-4D40E83DA52C}" srcOrd="1" destOrd="0" presId="urn:microsoft.com/office/officeart/2005/8/layout/process2"/>
    <dgm:cxn modelId="{3582807F-89B1-4CCB-A277-ABACB699FD82}" type="presParOf" srcId="{75CEF194-79D3-4B70-9BDC-4D40E83DA52C}" destId="{6F03005F-858D-4908-98CD-FC16F11400A8}" srcOrd="0" destOrd="0" presId="urn:microsoft.com/office/officeart/2005/8/layout/process2"/>
    <dgm:cxn modelId="{2342C885-B59F-4CE2-B723-7023EBFDBB11}" type="presParOf" srcId="{DC4005A9-37C7-47A4-ACCC-6440684C91D1}" destId="{1D858CCB-CCB1-4F93-9B8B-441B91BBCCFA}" srcOrd="2" destOrd="0" presId="urn:microsoft.com/office/officeart/2005/8/layout/process2"/>
    <dgm:cxn modelId="{5FD41FAC-3EA8-47B5-91C5-5E7A8E99CECC}" type="presParOf" srcId="{DC4005A9-37C7-47A4-ACCC-6440684C91D1}" destId="{68967974-B5AA-4E5B-AF07-23036E67B56D}" srcOrd="3" destOrd="0" presId="urn:microsoft.com/office/officeart/2005/8/layout/process2"/>
    <dgm:cxn modelId="{F104B7C1-B1EE-4304-A994-7F05AC77D494}" type="presParOf" srcId="{68967974-B5AA-4E5B-AF07-23036E67B56D}" destId="{0C51153C-395F-4CEA-BE2C-2549A987E485}" srcOrd="0" destOrd="0" presId="urn:microsoft.com/office/officeart/2005/8/layout/process2"/>
    <dgm:cxn modelId="{117573D0-6739-43BB-994C-4B63B614C3D9}" type="presParOf" srcId="{DC4005A9-37C7-47A4-ACCC-6440684C91D1}" destId="{B3459C36-BBD5-49EF-BB42-2729FFB1B763}" srcOrd="4" destOrd="0" presId="urn:microsoft.com/office/officeart/2005/8/layout/process2"/>
    <dgm:cxn modelId="{2B742EA4-162F-4F88-9067-E34D81CDB4DC}" type="presParOf" srcId="{DC4005A9-37C7-47A4-ACCC-6440684C91D1}" destId="{025528D3-2560-4C92-879A-55E36939BA4A}" srcOrd="5" destOrd="0" presId="urn:microsoft.com/office/officeart/2005/8/layout/process2"/>
    <dgm:cxn modelId="{6582A565-9ECA-42A4-A4C1-9186074592D0}" type="presParOf" srcId="{025528D3-2560-4C92-879A-55E36939BA4A}" destId="{B9D21AF6-5E64-4653-8D01-191F4AC06A1F}" srcOrd="0" destOrd="0" presId="urn:microsoft.com/office/officeart/2005/8/layout/process2"/>
    <dgm:cxn modelId="{19BEA2FD-D0BC-4233-B6B1-BB27345EC8F9}" type="presParOf" srcId="{DC4005A9-37C7-47A4-ACCC-6440684C91D1}" destId="{1DDCCA3C-97E8-44DD-A728-670882E7996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CC20BB-3FA5-468C-B4F1-EB9FF5565CEB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7EFDDDC8-5AC4-453E-979B-3625532DBEA2}">
      <dgm:prSet/>
      <dgm:spPr/>
      <dgm:t>
        <a:bodyPr/>
        <a:lstStyle/>
        <a:p>
          <a:r>
            <a:rPr lang="de-DE"/>
            <a:t>Rechenanlagen </a:t>
          </a:r>
          <a:endParaRPr lang="en-US"/>
        </a:p>
      </dgm:t>
    </dgm:pt>
    <dgm:pt modelId="{6618D73C-89F9-43D5-86F5-59A0C2613FA5}" type="parTrans" cxnId="{87402DA1-1362-4D32-BE33-C63C6CAA451F}">
      <dgm:prSet/>
      <dgm:spPr/>
      <dgm:t>
        <a:bodyPr/>
        <a:lstStyle/>
        <a:p>
          <a:endParaRPr lang="en-US"/>
        </a:p>
      </dgm:t>
    </dgm:pt>
    <dgm:pt modelId="{9D629243-0AE6-449B-AFC6-443B2283C253}" type="sibTrans" cxnId="{87402DA1-1362-4D32-BE33-C63C6CAA451F}">
      <dgm:prSet/>
      <dgm:spPr/>
      <dgm:t>
        <a:bodyPr/>
        <a:lstStyle/>
        <a:p>
          <a:endParaRPr lang="en-US"/>
        </a:p>
      </dgm:t>
    </dgm:pt>
    <dgm:pt modelId="{845EDAA2-0092-40E1-AB04-8CD9DFDFE8DE}">
      <dgm:prSet/>
      <dgm:spPr/>
      <dgm:t>
        <a:bodyPr/>
        <a:lstStyle/>
        <a:p>
          <a:r>
            <a:rPr lang="de-DE"/>
            <a:t>Rechnerarchitektur</a:t>
          </a:r>
          <a:endParaRPr lang="en-US"/>
        </a:p>
      </dgm:t>
    </dgm:pt>
    <dgm:pt modelId="{1DC47543-35B5-4E3F-BBEA-EC545BB3054E}" type="parTrans" cxnId="{6EEF0B98-9C7D-4B43-A4AA-6F46483EC2D5}">
      <dgm:prSet/>
      <dgm:spPr/>
      <dgm:t>
        <a:bodyPr/>
        <a:lstStyle/>
        <a:p>
          <a:endParaRPr lang="en-US"/>
        </a:p>
      </dgm:t>
    </dgm:pt>
    <dgm:pt modelId="{2A788753-18AC-413B-A490-747D68DB7BCC}" type="sibTrans" cxnId="{6EEF0B98-9C7D-4B43-A4AA-6F46483EC2D5}">
      <dgm:prSet/>
      <dgm:spPr/>
      <dgm:t>
        <a:bodyPr/>
        <a:lstStyle/>
        <a:p>
          <a:endParaRPr lang="en-US"/>
        </a:p>
      </dgm:t>
    </dgm:pt>
    <dgm:pt modelId="{745B344B-80F6-4CAF-A752-66DFD37BF53C}">
      <dgm:prSet/>
      <dgm:spPr/>
      <dgm:t>
        <a:bodyPr/>
        <a:lstStyle/>
        <a:p>
          <a:r>
            <a:rPr lang="de-DE"/>
            <a:t>Virtual </a:t>
          </a:r>
          <a:r>
            <a:rPr lang="de-DE" err="1"/>
            <a:t>Prototyping</a:t>
          </a:r>
          <a:r>
            <a:rPr lang="de-DE"/>
            <a:t> </a:t>
          </a:r>
          <a:r>
            <a:rPr lang="de-DE" err="1"/>
            <a:t>of</a:t>
          </a:r>
          <a:r>
            <a:rPr lang="de-DE"/>
            <a:t> Embedded Systems </a:t>
          </a:r>
          <a:r>
            <a:rPr lang="de-DE" err="1"/>
            <a:t>with</a:t>
          </a:r>
          <a:r>
            <a:rPr lang="de-DE"/>
            <a:t> </a:t>
          </a:r>
          <a:r>
            <a:rPr lang="de-DE" err="1"/>
            <a:t>SystemC</a:t>
          </a:r>
          <a:endParaRPr lang="en-US" err="1"/>
        </a:p>
      </dgm:t>
    </dgm:pt>
    <dgm:pt modelId="{530BEB97-9872-4EC8-9376-3A7E765E53A0}" type="parTrans" cxnId="{429811A5-2E2E-4765-992E-5B95D3A1679B}">
      <dgm:prSet/>
      <dgm:spPr/>
      <dgm:t>
        <a:bodyPr/>
        <a:lstStyle/>
        <a:p>
          <a:endParaRPr lang="en-US"/>
        </a:p>
      </dgm:t>
    </dgm:pt>
    <dgm:pt modelId="{213F87CD-AFC7-4D55-BCDD-046609030BAD}" type="sibTrans" cxnId="{429811A5-2E2E-4765-992E-5B95D3A1679B}">
      <dgm:prSet/>
      <dgm:spPr/>
      <dgm:t>
        <a:bodyPr/>
        <a:lstStyle/>
        <a:p>
          <a:endParaRPr lang="en-US"/>
        </a:p>
      </dgm:t>
    </dgm:pt>
    <dgm:pt modelId="{A20AA3F9-0CF2-4A4A-86BC-AD5F26AE462C}">
      <dgm:prSet/>
      <dgm:spPr/>
      <dgm:t>
        <a:bodyPr/>
        <a:lstStyle/>
        <a:p>
          <a:r>
            <a:rPr lang="de-DE"/>
            <a:t>Amateurfunk (Klasse E)</a:t>
          </a:r>
          <a:endParaRPr lang="en-US"/>
        </a:p>
      </dgm:t>
    </dgm:pt>
    <dgm:pt modelId="{8E8C9FED-BEC2-4C3A-B00B-287DEAD0FC70}" type="parTrans" cxnId="{EEF90840-5FF8-4A8B-AFB5-1EEA075CB4D5}">
      <dgm:prSet/>
      <dgm:spPr/>
      <dgm:t>
        <a:bodyPr/>
        <a:lstStyle/>
        <a:p>
          <a:endParaRPr lang="en-US"/>
        </a:p>
      </dgm:t>
    </dgm:pt>
    <dgm:pt modelId="{FF01D2DD-12FD-4382-AE80-2AD0B7342E9C}" type="sibTrans" cxnId="{EEF90840-5FF8-4A8B-AFB5-1EEA075CB4D5}">
      <dgm:prSet/>
      <dgm:spPr/>
      <dgm:t>
        <a:bodyPr/>
        <a:lstStyle/>
        <a:p>
          <a:endParaRPr lang="en-US"/>
        </a:p>
      </dgm:t>
    </dgm:pt>
    <dgm:pt modelId="{5D8E33C2-49C9-4EC2-8980-5EAE863C3649}">
      <dgm:prSet/>
      <dgm:spPr/>
      <dgm:t>
        <a:bodyPr/>
        <a:lstStyle/>
        <a:p>
          <a:r>
            <a:rPr lang="de-DE"/>
            <a:t>Embedded </a:t>
          </a:r>
          <a:r>
            <a:rPr lang="de-DE" err="1"/>
            <a:t>Processor</a:t>
          </a:r>
          <a:r>
            <a:rPr lang="de-DE"/>
            <a:t> Lab (Hardwarepraktikum)</a:t>
          </a:r>
          <a:endParaRPr lang="en-US"/>
        </a:p>
      </dgm:t>
    </dgm:pt>
    <dgm:pt modelId="{749AAC48-1034-4B80-AE35-C799E2CC4A61}" type="parTrans" cxnId="{CF8C5B33-A58D-49F0-A54D-7BB1C44A0CDF}">
      <dgm:prSet/>
      <dgm:spPr/>
      <dgm:t>
        <a:bodyPr/>
        <a:lstStyle/>
        <a:p>
          <a:endParaRPr lang="en-US"/>
        </a:p>
      </dgm:t>
    </dgm:pt>
    <dgm:pt modelId="{B9645C52-FAC4-4934-9668-DC21C42D075B}" type="sibTrans" cxnId="{CF8C5B33-A58D-49F0-A54D-7BB1C44A0CDF}">
      <dgm:prSet/>
      <dgm:spPr/>
      <dgm:t>
        <a:bodyPr/>
        <a:lstStyle/>
        <a:p>
          <a:endParaRPr lang="en-US"/>
        </a:p>
      </dgm:t>
    </dgm:pt>
    <dgm:pt modelId="{1C78C027-3E32-43A4-89A6-A4D53AE805E3}">
      <dgm:prSet/>
      <dgm:spPr/>
      <dgm:t>
        <a:bodyPr/>
        <a:lstStyle/>
        <a:p>
          <a:r>
            <a:rPr lang="de-DE"/>
            <a:t>Seminar </a:t>
          </a:r>
          <a:r>
            <a:rPr lang="de-DE" err="1"/>
            <a:t>Advanced</a:t>
          </a:r>
          <a:r>
            <a:rPr lang="de-DE"/>
            <a:t> Computer Architecture</a:t>
          </a:r>
          <a:endParaRPr lang="en-US"/>
        </a:p>
      </dgm:t>
    </dgm:pt>
    <dgm:pt modelId="{60446967-2E84-4956-8C6C-065A517B4D90}" type="parTrans" cxnId="{5409ED65-B142-486F-B8B3-5ED51868C36D}">
      <dgm:prSet/>
      <dgm:spPr/>
      <dgm:t>
        <a:bodyPr/>
        <a:lstStyle/>
        <a:p>
          <a:endParaRPr lang="en-US"/>
        </a:p>
      </dgm:t>
    </dgm:pt>
    <dgm:pt modelId="{88165C16-778A-413C-BDA0-630DE9D91742}" type="sibTrans" cxnId="{5409ED65-B142-486F-B8B3-5ED51868C36D}">
      <dgm:prSet/>
      <dgm:spPr/>
      <dgm:t>
        <a:bodyPr/>
        <a:lstStyle/>
        <a:p>
          <a:endParaRPr lang="en-US"/>
        </a:p>
      </dgm:t>
    </dgm:pt>
    <dgm:pt modelId="{5F4D27B6-88C3-403A-8072-435915683ED0}" type="pres">
      <dgm:prSet presAssocID="{77CC20BB-3FA5-468C-B4F1-EB9FF5565CEB}" presName="diagram" presStyleCnt="0">
        <dgm:presLayoutVars>
          <dgm:dir/>
          <dgm:resizeHandles val="exact"/>
        </dgm:presLayoutVars>
      </dgm:prSet>
      <dgm:spPr/>
    </dgm:pt>
    <dgm:pt modelId="{6DE976F4-7BBB-483A-95D8-E88F4552DE52}" type="pres">
      <dgm:prSet presAssocID="{7EFDDDC8-5AC4-453E-979B-3625532DBEA2}" presName="node" presStyleLbl="node1" presStyleIdx="0" presStyleCnt="6">
        <dgm:presLayoutVars>
          <dgm:bulletEnabled val="1"/>
        </dgm:presLayoutVars>
      </dgm:prSet>
      <dgm:spPr/>
    </dgm:pt>
    <dgm:pt modelId="{69EA7362-392B-448A-82FC-0DC96F19E451}" type="pres">
      <dgm:prSet presAssocID="{9D629243-0AE6-449B-AFC6-443B2283C253}" presName="sibTrans" presStyleCnt="0"/>
      <dgm:spPr/>
    </dgm:pt>
    <dgm:pt modelId="{CF8CE089-23FC-4267-A79E-40DDD3A8E2AC}" type="pres">
      <dgm:prSet presAssocID="{845EDAA2-0092-40E1-AB04-8CD9DFDFE8DE}" presName="node" presStyleLbl="node1" presStyleIdx="1" presStyleCnt="6">
        <dgm:presLayoutVars>
          <dgm:bulletEnabled val="1"/>
        </dgm:presLayoutVars>
      </dgm:prSet>
      <dgm:spPr/>
    </dgm:pt>
    <dgm:pt modelId="{BF0D509C-FCE1-4367-99C2-91A7DBB39C1D}" type="pres">
      <dgm:prSet presAssocID="{2A788753-18AC-413B-A490-747D68DB7BCC}" presName="sibTrans" presStyleCnt="0"/>
      <dgm:spPr/>
    </dgm:pt>
    <dgm:pt modelId="{CBCF2A5D-028B-4A74-9D75-53425DFBED0A}" type="pres">
      <dgm:prSet presAssocID="{745B344B-80F6-4CAF-A752-66DFD37BF53C}" presName="node" presStyleLbl="node1" presStyleIdx="2" presStyleCnt="6">
        <dgm:presLayoutVars>
          <dgm:bulletEnabled val="1"/>
        </dgm:presLayoutVars>
      </dgm:prSet>
      <dgm:spPr/>
    </dgm:pt>
    <dgm:pt modelId="{54ABD485-066D-4B4E-9EAC-5DD91E551121}" type="pres">
      <dgm:prSet presAssocID="{213F87CD-AFC7-4D55-BCDD-046609030BAD}" presName="sibTrans" presStyleCnt="0"/>
      <dgm:spPr/>
    </dgm:pt>
    <dgm:pt modelId="{FA4A68D0-047E-4DFC-8260-8684FEBFBA1E}" type="pres">
      <dgm:prSet presAssocID="{A20AA3F9-0CF2-4A4A-86BC-AD5F26AE462C}" presName="node" presStyleLbl="node1" presStyleIdx="3" presStyleCnt="6">
        <dgm:presLayoutVars>
          <dgm:bulletEnabled val="1"/>
        </dgm:presLayoutVars>
      </dgm:prSet>
      <dgm:spPr/>
    </dgm:pt>
    <dgm:pt modelId="{23B9D0F6-2726-4F43-A152-9A052E0A279E}" type="pres">
      <dgm:prSet presAssocID="{FF01D2DD-12FD-4382-AE80-2AD0B7342E9C}" presName="sibTrans" presStyleCnt="0"/>
      <dgm:spPr/>
    </dgm:pt>
    <dgm:pt modelId="{ACA870E3-F82A-4B93-ADCB-010D06C9C890}" type="pres">
      <dgm:prSet presAssocID="{5D8E33C2-49C9-4EC2-8980-5EAE863C3649}" presName="node" presStyleLbl="node1" presStyleIdx="4" presStyleCnt="6">
        <dgm:presLayoutVars>
          <dgm:bulletEnabled val="1"/>
        </dgm:presLayoutVars>
      </dgm:prSet>
      <dgm:spPr/>
    </dgm:pt>
    <dgm:pt modelId="{2ED0BABF-C3DB-4E4E-837D-82324C02F89C}" type="pres">
      <dgm:prSet presAssocID="{B9645C52-FAC4-4934-9668-DC21C42D075B}" presName="sibTrans" presStyleCnt="0"/>
      <dgm:spPr/>
    </dgm:pt>
    <dgm:pt modelId="{006BFBE8-86AD-4B05-BEBD-B983ED7D29F2}" type="pres">
      <dgm:prSet presAssocID="{1C78C027-3E32-43A4-89A6-A4D53AE805E3}" presName="node" presStyleLbl="node1" presStyleIdx="5" presStyleCnt="6">
        <dgm:presLayoutVars>
          <dgm:bulletEnabled val="1"/>
        </dgm:presLayoutVars>
      </dgm:prSet>
      <dgm:spPr/>
    </dgm:pt>
  </dgm:ptLst>
  <dgm:cxnLst>
    <dgm:cxn modelId="{D1276605-954F-4C4A-B7DA-90C9D3918B46}" type="presOf" srcId="{A20AA3F9-0CF2-4A4A-86BC-AD5F26AE462C}" destId="{FA4A68D0-047E-4DFC-8260-8684FEBFBA1E}" srcOrd="0" destOrd="0" presId="urn:microsoft.com/office/officeart/2005/8/layout/default"/>
    <dgm:cxn modelId="{E19A1E0D-477A-43EE-B880-4D449FD236AA}" type="presOf" srcId="{745B344B-80F6-4CAF-A752-66DFD37BF53C}" destId="{CBCF2A5D-028B-4A74-9D75-53425DFBED0A}" srcOrd="0" destOrd="0" presId="urn:microsoft.com/office/officeart/2005/8/layout/default"/>
    <dgm:cxn modelId="{BCD1AB21-5260-410F-A089-64B50226A427}" type="presOf" srcId="{77CC20BB-3FA5-468C-B4F1-EB9FF5565CEB}" destId="{5F4D27B6-88C3-403A-8072-435915683ED0}" srcOrd="0" destOrd="0" presId="urn:microsoft.com/office/officeart/2005/8/layout/default"/>
    <dgm:cxn modelId="{CF8C5B33-A58D-49F0-A54D-7BB1C44A0CDF}" srcId="{77CC20BB-3FA5-468C-B4F1-EB9FF5565CEB}" destId="{5D8E33C2-49C9-4EC2-8980-5EAE863C3649}" srcOrd="4" destOrd="0" parTransId="{749AAC48-1034-4B80-AE35-C799E2CC4A61}" sibTransId="{B9645C52-FAC4-4934-9668-DC21C42D075B}"/>
    <dgm:cxn modelId="{EEF90840-5FF8-4A8B-AFB5-1EEA075CB4D5}" srcId="{77CC20BB-3FA5-468C-B4F1-EB9FF5565CEB}" destId="{A20AA3F9-0CF2-4A4A-86BC-AD5F26AE462C}" srcOrd="3" destOrd="0" parTransId="{8E8C9FED-BEC2-4C3A-B00B-287DEAD0FC70}" sibTransId="{FF01D2DD-12FD-4382-AE80-2AD0B7342E9C}"/>
    <dgm:cxn modelId="{5409ED65-B142-486F-B8B3-5ED51868C36D}" srcId="{77CC20BB-3FA5-468C-B4F1-EB9FF5565CEB}" destId="{1C78C027-3E32-43A4-89A6-A4D53AE805E3}" srcOrd="5" destOrd="0" parTransId="{60446967-2E84-4956-8C6C-065A517B4D90}" sibTransId="{88165C16-778A-413C-BDA0-630DE9D91742}"/>
    <dgm:cxn modelId="{731DDE4D-2A3E-41C0-B0F3-8AF617A0A183}" type="presOf" srcId="{5D8E33C2-49C9-4EC2-8980-5EAE863C3649}" destId="{ACA870E3-F82A-4B93-ADCB-010D06C9C890}" srcOrd="0" destOrd="0" presId="urn:microsoft.com/office/officeart/2005/8/layout/default"/>
    <dgm:cxn modelId="{4BB9A55A-2B0F-4AE5-A19F-D4C8DBE76FC5}" type="presOf" srcId="{1C78C027-3E32-43A4-89A6-A4D53AE805E3}" destId="{006BFBE8-86AD-4B05-BEBD-B983ED7D29F2}" srcOrd="0" destOrd="0" presId="urn:microsoft.com/office/officeart/2005/8/layout/default"/>
    <dgm:cxn modelId="{CDF4B280-B068-4A9E-8A1D-B6064018EE46}" type="presOf" srcId="{845EDAA2-0092-40E1-AB04-8CD9DFDFE8DE}" destId="{CF8CE089-23FC-4267-A79E-40DDD3A8E2AC}" srcOrd="0" destOrd="0" presId="urn:microsoft.com/office/officeart/2005/8/layout/default"/>
    <dgm:cxn modelId="{6EEF0B98-9C7D-4B43-A4AA-6F46483EC2D5}" srcId="{77CC20BB-3FA5-468C-B4F1-EB9FF5565CEB}" destId="{845EDAA2-0092-40E1-AB04-8CD9DFDFE8DE}" srcOrd="1" destOrd="0" parTransId="{1DC47543-35B5-4E3F-BBEA-EC545BB3054E}" sibTransId="{2A788753-18AC-413B-A490-747D68DB7BCC}"/>
    <dgm:cxn modelId="{87402DA1-1362-4D32-BE33-C63C6CAA451F}" srcId="{77CC20BB-3FA5-468C-B4F1-EB9FF5565CEB}" destId="{7EFDDDC8-5AC4-453E-979B-3625532DBEA2}" srcOrd="0" destOrd="0" parTransId="{6618D73C-89F9-43D5-86F5-59A0C2613FA5}" sibTransId="{9D629243-0AE6-449B-AFC6-443B2283C253}"/>
    <dgm:cxn modelId="{429811A5-2E2E-4765-992E-5B95D3A1679B}" srcId="{77CC20BB-3FA5-468C-B4F1-EB9FF5565CEB}" destId="{745B344B-80F6-4CAF-A752-66DFD37BF53C}" srcOrd="2" destOrd="0" parTransId="{530BEB97-9872-4EC8-9376-3A7E765E53A0}" sibTransId="{213F87CD-AFC7-4D55-BCDD-046609030BAD}"/>
    <dgm:cxn modelId="{D4A5DFEF-2279-4240-85C9-CDDA37F48E6C}" type="presOf" srcId="{7EFDDDC8-5AC4-453E-979B-3625532DBEA2}" destId="{6DE976F4-7BBB-483A-95D8-E88F4552DE52}" srcOrd="0" destOrd="0" presId="urn:microsoft.com/office/officeart/2005/8/layout/default"/>
    <dgm:cxn modelId="{F35FA77E-48E4-4087-9E15-A24656FE9949}" type="presParOf" srcId="{5F4D27B6-88C3-403A-8072-435915683ED0}" destId="{6DE976F4-7BBB-483A-95D8-E88F4552DE52}" srcOrd="0" destOrd="0" presId="urn:microsoft.com/office/officeart/2005/8/layout/default"/>
    <dgm:cxn modelId="{927FB270-E141-4244-90AA-7C97F78E5A3E}" type="presParOf" srcId="{5F4D27B6-88C3-403A-8072-435915683ED0}" destId="{69EA7362-392B-448A-82FC-0DC96F19E451}" srcOrd="1" destOrd="0" presId="urn:microsoft.com/office/officeart/2005/8/layout/default"/>
    <dgm:cxn modelId="{277B7FC9-6428-415B-BE8D-F2D320FBADD5}" type="presParOf" srcId="{5F4D27B6-88C3-403A-8072-435915683ED0}" destId="{CF8CE089-23FC-4267-A79E-40DDD3A8E2AC}" srcOrd="2" destOrd="0" presId="urn:microsoft.com/office/officeart/2005/8/layout/default"/>
    <dgm:cxn modelId="{00C2741A-9F5B-4A34-801C-8815EA534292}" type="presParOf" srcId="{5F4D27B6-88C3-403A-8072-435915683ED0}" destId="{BF0D509C-FCE1-4367-99C2-91A7DBB39C1D}" srcOrd="3" destOrd="0" presId="urn:microsoft.com/office/officeart/2005/8/layout/default"/>
    <dgm:cxn modelId="{BDB9A082-2EC7-4169-BD01-D23BB7F85901}" type="presParOf" srcId="{5F4D27B6-88C3-403A-8072-435915683ED0}" destId="{CBCF2A5D-028B-4A74-9D75-53425DFBED0A}" srcOrd="4" destOrd="0" presId="urn:microsoft.com/office/officeart/2005/8/layout/default"/>
    <dgm:cxn modelId="{C997F82F-9431-4F12-8E90-CAEB8C2C2E94}" type="presParOf" srcId="{5F4D27B6-88C3-403A-8072-435915683ED0}" destId="{54ABD485-066D-4B4E-9EAC-5DD91E551121}" srcOrd="5" destOrd="0" presId="urn:microsoft.com/office/officeart/2005/8/layout/default"/>
    <dgm:cxn modelId="{722CEC9D-5FA0-43D5-A294-7DC6184264C1}" type="presParOf" srcId="{5F4D27B6-88C3-403A-8072-435915683ED0}" destId="{FA4A68D0-047E-4DFC-8260-8684FEBFBA1E}" srcOrd="6" destOrd="0" presId="urn:microsoft.com/office/officeart/2005/8/layout/default"/>
    <dgm:cxn modelId="{D0D0621C-6A8D-469A-9F50-0BB03430FE93}" type="presParOf" srcId="{5F4D27B6-88C3-403A-8072-435915683ED0}" destId="{23B9D0F6-2726-4F43-A152-9A052E0A279E}" srcOrd="7" destOrd="0" presId="urn:microsoft.com/office/officeart/2005/8/layout/default"/>
    <dgm:cxn modelId="{72FF7E13-DA23-4D75-AC87-84E638ACBE3E}" type="presParOf" srcId="{5F4D27B6-88C3-403A-8072-435915683ED0}" destId="{ACA870E3-F82A-4B93-ADCB-010D06C9C890}" srcOrd="8" destOrd="0" presId="urn:microsoft.com/office/officeart/2005/8/layout/default"/>
    <dgm:cxn modelId="{3DBD9ACD-CCCF-4C70-AB5E-09389F790A4D}" type="presParOf" srcId="{5F4D27B6-88C3-403A-8072-435915683ED0}" destId="{2ED0BABF-C3DB-4E4E-837D-82324C02F89C}" srcOrd="9" destOrd="0" presId="urn:microsoft.com/office/officeart/2005/8/layout/default"/>
    <dgm:cxn modelId="{7B2D805C-3D6F-4F3C-90DA-690A3C67D1EE}" type="presParOf" srcId="{5F4D27B6-88C3-403A-8072-435915683ED0}" destId="{006BFBE8-86AD-4B05-BEBD-B983ED7D29F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97FA9-0A0B-4822-AE87-1A3BE62AA311}">
      <dsp:nvSpPr>
        <dsp:cNvPr id="0" name=""/>
        <dsp:cNvSpPr/>
      </dsp:nvSpPr>
      <dsp:spPr>
        <a:xfrm>
          <a:off x="1436853" y="1785"/>
          <a:ext cx="1698292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Goudy Old Style"/>
            </a:rPr>
            <a:t>Konzept/Design</a:t>
          </a:r>
          <a:endParaRPr lang="de-DE" sz="1800" kern="1200" err="1">
            <a:latin typeface="Goudy Old Style"/>
          </a:endParaRPr>
        </a:p>
      </dsp:txBody>
      <dsp:txXfrm>
        <a:off x="1456312" y="21244"/>
        <a:ext cx="1659374" cy="625450"/>
      </dsp:txXfrm>
    </dsp:sp>
    <dsp:sp modelId="{75CEF194-79D3-4B70-9BDC-4D40E83DA52C}">
      <dsp:nvSpPr>
        <dsp:cNvPr id="0" name=""/>
        <dsp:cNvSpPr/>
      </dsp:nvSpPr>
      <dsp:spPr>
        <a:xfrm rot="5400000">
          <a:off x="2161430" y="682763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 rot="-5400000">
        <a:off x="2196310" y="707677"/>
        <a:ext cx="179379" cy="174397"/>
      </dsp:txXfrm>
    </dsp:sp>
    <dsp:sp modelId="{1D858CCB-CCB1-4F93-9B8B-441B91BBCCFA}">
      <dsp:nvSpPr>
        <dsp:cNvPr id="0" name=""/>
        <dsp:cNvSpPr/>
      </dsp:nvSpPr>
      <dsp:spPr>
        <a:xfrm>
          <a:off x="1436853" y="998339"/>
          <a:ext cx="1698292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err="1">
              <a:latin typeface="Goudy Old Style"/>
            </a:rPr>
            <a:t>Verilog</a:t>
          </a:r>
          <a:r>
            <a:rPr lang="de-DE" sz="1800" kern="1200">
              <a:latin typeface="Goudy Old Style"/>
            </a:rPr>
            <a:t> </a:t>
          </a:r>
          <a:r>
            <a:rPr lang="de-DE" sz="1800" kern="1200" err="1">
              <a:latin typeface="Goudy Old Style"/>
            </a:rPr>
            <a:t>Testbench</a:t>
          </a:r>
          <a:endParaRPr lang="de-DE" sz="1800" kern="1200"/>
        </a:p>
      </dsp:txBody>
      <dsp:txXfrm>
        <a:off x="1456312" y="1017798"/>
        <a:ext cx="1659374" cy="625450"/>
      </dsp:txXfrm>
    </dsp:sp>
    <dsp:sp modelId="{68967974-B5AA-4E5B-AF07-23036E67B56D}">
      <dsp:nvSpPr>
        <dsp:cNvPr id="0" name=""/>
        <dsp:cNvSpPr/>
      </dsp:nvSpPr>
      <dsp:spPr>
        <a:xfrm rot="5400000">
          <a:off x="2161430" y="1679317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 rot="-5400000">
        <a:off x="2196310" y="1704231"/>
        <a:ext cx="179379" cy="174397"/>
      </dsp:txXfrm>
    </dsp:sp>
    <dsp:sp modelId="{B3459C36-BBD5-49EF-BB42-2729FFB1B763}">
      <dsp:nvSpPr>
        <dsp:cNvPr id="0" name=""/>
        <dsp:cNvSpPr/>
      </dsp:nvSpPr>
      <dsp:spPr>
        <a:xfrm>
          <a:off x="1436853" y="1994892"/>
          <a:ext cx="1698292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Goudy Old Style"/>
            </a:rPr>
            <a:t>Modul Implementieren</a:t>
          </a:r>
          <a:endParaRPr lang="de-DE" sz="1800" kern="1200"/>
        </a:p>
      </dsp:txBody>
      <dsp:txXfrm>
        <a:off x="1456312" y="2014351"/>
        <a:ext cx="1659374" cy="625450"/>
      </dsp:txXfrm>
    </dsp:sp>
    <dsp:sp modelId="{025528D3-2560-4C92-879A-55E36939BA4A}">
      <dsp:nvSpPr>
        <dsp:cNvPr id="0" name=""/>
        <dsp:cNvSpPr/>
      </dsp:nvSpPr>
      <dsp:spPr>
        <a:xfrm rot="5400000">
          <a:off x="2161430" y="2675870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 rot="-5400000">
        <a:off x="2196310" y="2700784"/>
        <a:ext cx="179379" cy="174397"/>
      </dsp:txXfrm>
    </dsp:sp>
    <dsp:sp modelId="{1DDCCA3C-97E8-44DD-A728-670882E79969}">
      <dsp:nvSpPr>
        <dsp:cNvPr id="0" name=""/>
        <dsp:cNvSpPr/>
      </dsp:nvSpPr>
      <dsp:spPr>
        <a:xfrm>
          <a:off x="1436853" y="2991445"/>
          <a:ext cx="1698292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Goudy Old Style"/>
            </a:rPr>
            <a:t>Testen</a:t>
          </a:r>
        </a:p>
      </dsp:txBody>
      <dsp:txXfrm>
        <a:off x="1456312" y="3010904"/>
        <a:ext cx="1659374" cy="625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976F4-7BBB-483A-95D8-E88F4552DE52}">
      <dsp:nvSpPr>
        <dsp:cNvPr id="0" name=""/>
        <dsp:cNvSpPr/>
      </dsp:nvSpPr>
      <dsp:spPr>
        <a:xfrm>
          <a:off x="709409" y="495"/>
          <a:ext cx="2512492" cy="1507495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Rechenanlagen </a:t>
          </a:r>
          <a:endParaRPr lang="en-US" sz="2100" kern="1200"/>
        </a:p>
      </dsp:txBody>
      <dsp:txXfrm>
        <a:off x="709409" y="495"/>
        <a:ext cx="2512492" cy="1507495"/>
      </dsp:txXfrm>
    </dsp:sp>
    <dsp:sp modelId="{CF8CE089-23FC-4267-A79E-40DDD3A8E2AC}">
      <dsp:nvSpPr>
        <dsp:cNvPr id="0" name=""/>
        <dsp:cNvSpPr/>
      </dsp:nvSpPr>
      <dsp:spPr>
        <a:xfrm>
          <a:off x="3473150" y="495"/>
          <a:ext cx="2512492" cy="1507495"/>
        </a:xfrm>
        <a:prstGeom prst="rect">
          <a:avLst/>
        </a:prstGeom>
        <a:solidFill>
          <a:schemeClr val="accent1">
            <a:shade val="50000"/>
            <a:hueOff val="38457"/>
            <a:satOff val="5005"/>
            <a:lumOff val="117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Rechnerarchitektur</a:t>
          </a:r>
          <a:endParaRPr lang="en-US" sz="2100" kern="1200"/>
        </a:p>
      </dsp:txBody>
      <dsp:txXfrm>
        <a:off x="3473150" y="495"/>
        <a:ext cx="2512492" cy="1507495"/>
      </dsp:txXfrm>
    </dsp:sp>
    <dsp:sp modelId="{CBCF2A5D-028B-4A74-9D75-53425DFBED0A}">
      <dsp:nvSpPr>
        <dsp:cNvPr id="0" name=""/>
        <dsp:cNvSpPr/>
      </dsp:nvSpPr>
      <dsp:spPr>
        <a:xfrm>
          <a:off x="6236892" y="495"/>
          <a:ext cx="2512492" cy="1507495"/>
        </a:xfrm>
        <a:prstGeom prst="rect">
          <a:avLst/>
        </a:prstGeom>
        <a:solidFill>
          <a:schemeClr val="accent1">
            <a:shade val="50000"/>
            <a:hueOff val="76915"/>
            <a:satOff val="10011"/>
            <a:lumOff val="23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Virtual </a:t>
          </a:r>
          <a:r>
            <a:rPr lang="de-DE" sz="2100" kern="1200" err="1"/>
            <a:t>Prototyping</a:t>
          </a:r>
          <a:r>
            <a:rPr lang="de-DE" sz="2100" kern="1200"/>
            <a:t> </a:t>
          </a:r>
          <a:r>
            <a:rPr lang="de-DE" sz="2100" kern="1200" err="1"/>
            <a:t>of</a:t>
          </a:r>
          <a:r>
            <a:rPr lang="de-DE" sz="2100" kern="1200"/>
            <a:t> Embedded Systems </a:t>
          </a:r>
          <a:r>
            <a:rPr lang="de-DE" sz="2100" kern="1200" err="1"/>
            <a:t>with</a:t>
          </a:r>
          <a:r>
            <a:rPr lang="de-DE" sz="2100" kern="1200"/>
            <a:t> </a:t>
          </a:r>
          <a:r>
            <a:rPr lang="de-DE" sz="2100" kern="1200" err="1"/>
            <a:t>SystemC</a:t>
          </a:r>
          <a:endParaRPr lang="en-US" sz="2100" kern="1200" err="1"/>
        </a:p>
      </dsp:txBody>
      <dsp:txXfrm>
        <a:off x="6236892" y="495"/>
        <a:ext cx="2512492" cy="1507495"/>
      </dsp:txXfrm>
    </dsp:sp>
    <dsp:sp modelId="{FA4A68D0-047E-4DFC-8260-8684FEBFBA1E}">
      <dsp:nvSpPr>
        <dsp:cNvPr id="0" name=""/>
        <dsp:cNvSpPr/>
      </dsp:nvSpPr>
      <dsp:spPr>
        <a:xfrm>
          <a:off x="709409" y="1759239"/>
          <a:ext cx="2512492" cy="1507495"/>
        </a:xfrm>
        <a:prstGeom prst="rect">
          <a:avLst/>
        </a:prstGeom>
        <a:solidFill>
          <a:schemeClr val="accent1">
            <a:shade val="50000"/>
            <a:hueOff val="115372"/>
            <a:satOff val="15016"/>
            <a:lumOff val="35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Amateurfunk (Klasse E)</a:t>
          </a:r>
          <a:endParaRPr lang="en-US" sz="2100" kern="1200"/>
        </a:p>
      </dsp:txBody>
      <dsp:txXfrm>
        <a:off x="709409" y="1759239"/>
        <a:ext cx="2512492" cy="1507495"/>
      </dsp:txXfrm>
    </dsp:sp>
    <dsp:sp modelId="{ACA870E3-F82A-4B93-ADCB-010D06C9C890}">
      <dsp:nvSpPr>
        <dsp:cNvPr id="0" name=""/>
        <dsp:cNvSpPr/>
      </dsp:nvSpPr>
      <dsp:spPr>
        <a:xfrm>
          <a:off x="3473150" y="1759239"/>
          <a:ext cx="2512492" cy="1507495"/>
        </a:xfrm>
        <a:prstGeom prst="rect">
          <a:avLst/>
        </a:prstGeom>
        <a:solidFill>
          <a:schemeClr val="accent1">
            <a:shade val="50000"/>
            <a:hueOff val="76915"/>
            <a:satOff val="10011"/>
            <a:lumOff val="23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Embedded </a:t>
          </a:r>
          <a:r>
            <a:rPr lang="de-DE" sz="2100" kern="1200" err="1"/>
            <a:t>Processor</a:t>
          </a:r>
          <a:r>
            <a:rPr lang="de-DE" sz="2100" kern="1200"/>
            <a:t> Lab (Hardwarepraktikum)</a:t>
          </a:r>
          <a:endParaRPr lang="en-US" sz="2100" kern="1200"/>
        </a:p>
      </dsp:txBody>
      <dsp:txXfrm>
        <a:off x="3473150" y="1759239"/>
        <a:ext cx="2512492" cy="1507495"/>
      </dsp:txXfrm>
    </dsp:sp>
    <dsp:sp modelId="{006BFBE8-86AD-4B05-BEBD-B983ED7D29F2}">
      <dsp:nvSpPr>
        <dsp:cNvPr id="0" name=""/>
        <dsp:cNvSpPr/>
      </dsp:nvSpPr>
      <dsp:spPr>
        <a:xfrm>
          <a:off x="6236892" y="1759239"/>
          <a:ext cx="2512492" cy="1507495"/>
        </a:xfrm>
        <a:prstGeom prst="rect">
          <a:avLst/>
        </a:prstGeom>
        <a:solidFill>
          <a:schemeClr val="accent1">
            <a:shade val="50000"/>
            <a:hueOff val="38457"/>
            <a:satOff val="5005"/>
            <a:lumOff val="117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Seminar </a:t>
          </a:r>
          <a:r>
            <a:rPr lang="de-DE" sz="2100" kern="1200" err="1"/>
            <a:t>Advanced</a:t>
          </a:r>
          <a:r>
            <a:rPr lang="de-DE" sz="2100" kern="1200"/>
            <a:t> Computer Architecture</a:t>
          </a:r>
          <a:endParaRPr lang="en-US" sz="2100" kern="1200"/>
        </a:p>
      </dsp:txBody>
      <dsp:txXfrm>
        <a:off x="6236892" y="1759239"/>
        <a:ext cx="2512492" cy="1507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9:50:36.8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18234 10582 16383 0 0,'6'0'0'0'0,"7"0"0"0"0,6 0 0 0 0,7-5 0 0 0,4-3 0 0 0,-4-4 0 0 0,0-1 0 0 0,1 2 0 0 0,-4-3 0 0 0,-1 1 0 0 0,2 3 0 0 0,2 3 0 0 0,-3-2 0 0 0,0-1 0 0 0,2 2 0 0 0,-4-3 0 0 0,0 0 0 0 0,-3-3 0 0 0,1 0 0 0 0,2 3 0 0 0,-2-3 0 0 0,1 2 0 0 0,3 2 0 0 0,3 4 0 0 0,3 2 0 0 0,1 2 0 0 0,2 1 0 0 0,1 1 0 0 0,0 0 0 0 0,0 1 0 0 0,0-1 0 0 0,0 1 0 0 0,0-1 0 0 0,0 0 0 0 0,-1 0 0 0 0,1 1 0 0 0,0-1 0 0 0,-1-1 0 0 0,1 1 0 0 0,-1 0 0 0 0,1 0 0 0 0,-1 0 0 0 0,1 0 0 0 0,-1 0 0 0 0,1 0 0 0 0,-1 0 0 0 0,1 0 0 0 0,0 0 0 0 0,-1 0 0 0 0,1 0 0 0 0,-1 0 0 0 0,1 0 0 0 0,-1 0 0 0 0,1 0 0 0 0,0 0 0 0 0,-1 0 0 0 0,1 0 0 0 0,-1 0 0 0 0,1 0 0 0 0,-6 6 0 0 0,-2 1 0 0 0,1 0 0 0 0,0-1 0 0 0,3-2 0 0 0,1-1 0 0 0,-4 3 0 0 0,-2 2 0 0 0,2-1 0 0 0,1-1 0 0 0,2-3 0 0 0,1 0 0 0 0,2-2 0 0 0,-5 5 0 0 0,-2 1 0 0 0,1 0 0 0 0,1-2 0 0 0,2-1 0 0 0,1-2 0 0 0,1-1 0 0 0,2-1 0 0 0,-1 0 0 0 0,-5 6 0 0 0,-1 1 0 0 0,0 0 0 0 0,1-2 0 0 0,2-1 0 0 0,1 4 0 0 0,1 0 0 0 0,1 0 0 0 0,1-2 0 0 0,-1-3 0 0 0,1 0 0 0 0,0-2 0 0 0,0-1 0 0 0,-6 5 0 0 0,-1 2 0 0 0,-1 0 0 0 0,2-2 0 0 0,2-1 0 0 0,-5 4 0 0 0,0 1 0 0 0,1-2 0 0 0,2-1 0 0 0,2-2 0 0 0,1-2 0 0 0,-4 4 0 0 0,-1 2 0 0 0,1-1 0 0 0,-5 4 0 0 0,1 0 0 0 0,1-2 0 0 0,3-2 0 0 0,2-3 0 0 0,-3 4 0 0 0,-1 0 0 0 0,1 0 0 0 0,3-3 0 0 0,1-1 0 0 0,-4 3 0 0 0,-1 1 0 0 0,-4 5 0 0 0,-6 6 0 0 0,0-1 0 0 0,4-4 0 0 0,-2 3 0 0 0,3-3 0 0 0,-3 2 0 0 0,-4 4 0 0 0,2-1 0 0 0,4 1 0 0 0,-1 3 0 0 0,-3 3 0 0 0,1 3 0 0 0,-2 2 0 0 0,2 1 0 0 0,0 1 0 0 0,1-6 0 0 0,-1-1 0 0 0,-3 0 0 0 0,-4 1 0 0 0,2-3 0 0 0,0-1 0 0 0,-3 1 0 0 0,4-3 0 0 0,0 0 0 0 0,-2 2 0 0 0,-3 3 0 0 0,4-3 0 0 0,0 0 0 0 0,-3 1 0 0 0,5-2 0 0 0,-1-1 0 0 0,3-3 0 0 0,0 1 0 0 0,-3 2 0 0 0,-3 4 0 0 0,-3 2 0 0 0,3 3 0 0 0,1 2 0 0 0,-2 1 0 0 0,-2 0 0 0 0,-2 0 0 0 0,5 0 0 0 0,0 0 0 0 0,-1 0 0 0 0,-1 0 0 0 0,-3-1 0 0 0,0 1 0 0 0,-2 0 0 0 0,-1-1 0 0 0,0 1 0 0 0,-1-1 0 0 0,1 1 0 0 0,0-1 0 0 0,0 1 0 0 0,-1-1 0 0 0,1 1 0 0 0,0-1 0 0 0,0 1 0 0 0,0 0 0 0 0,0-1 0 0 0,0 1 0 0 0,0-1 0 0 0,0 1 0 0 0,0-1 0 0 0,0 1 0 0 0,0 0 0 0 0,0-1 0 0 0,0 1 0 0 0,0-1 0 0 0,0 1 0 0 0,0-1 0 0 0,0 1 0 0 0,0-1 0 0 0,0 1 0 0 0,0 0 0 0 0,0-1 0 0 0,-5 1 0 0 0,-3-1 0 0 0,1 1 0 0 0,2-1 0 0 0,1 1 0 0 0,1 0 0 0 0,-4-6 0 0 0,-1-2 0 0 0,1 0 0 0 0,2 2 0 0 0,1 2 0 0 0,2 1 0 0 0,-5-4 0 0 0,0-2 0 0 0,0 2 0 0 0,1 1 0 0 0,3 2 0 0 0,1 1 0 0 0,-5-4 0 0 0,-1-1 0 0 0,1 1 0 0 0,2 1 0 0 0,1 2 0 0 0,-4-5 0 0 0,0 1 0 0 0,-5 0 0 0 0,0 2 0 0 0,-3-4 0 0 0,1 0 0 0 0,-3-4 0 0 0,-3-5 0 0 0,1 0 0 0 0,-1-2 0 0 0,3 3 0 0 0,-1-2 0 0 0,-3-3 0 0 0,3 3 0 0 0,-2-1 0 0 0,-2-3 0 0 0,2 3 0 0 0,0 5 0 0 0,-2-1 0 0 0,-4 3 0 0 0,-1-2 0 0 0,-3 2 0 0 0,-1-3 0 0 0,5 2 0 0 0,2-2 0 0 0,-1-4 0 0 0,-2-5 0 0 0,5 4 0 0 0,0-2 0 0 0,4 4 0 0 0,0 0 0 0 0,-2-2 0 0 0,-4-4 0 0 0,3 3 0 0 0,-1 0 0 0 0,-1-2 0 0 0,3 3 0 0 0,-1 0 0 0 0,-1-2 0 0 0,-4-2 0 0 0,-1-3 0 0 0,-2-2 0 0 0,-2-1 0 0 0,-1-1 0 0 0,0 0 0 0 0,0-1 0 0 0,0 1 0 0 0,0-1 0 0 0,1 1 0 0 0,-1 0 0 0 0,0 0 0 0 0,1 0 0 0 0,-1 0 0 0 0,0 0 0 0 0,1 0 0 0 0,-1 0 0 0 0,1 0 0 0 0,-1 0 0 0 0,1 0 0 0 0,-1 0 0 0 0,1 0 0 0 0,-1 0 0 0 0,0 0 0 0 0,1 0 0 0 0,-1 0 0 0 0,1 0 0 0 0,-1 0 0 0 0,1 0 0 0 0,-1 0 0 0 0,0 0 0 0 0,1 0 0 0 0,-1 0 0 0 0,1 0 0 0 0,5-6 0 0 0,2-1 0 0 0,-1 0 0 0 0,-1 1 0 0 0,-1 2 0 0 0,-2 2 0 0 0,4-5 0 0 0,1-1 0 0 0,0 1 0 0 0,-3 1 0 0 0,0 3 0 0 0,3-5 0 0 0,1-1 0 0 0,-2 2 0 0 0,-1 2 0 0 0,-1 1 0 0 0,3-4 0 0 0,1 0 0 0 0,-2 0 0 0 0,-1 3 0 0 0,-2 1 0 0 0,-1 2 0 0 0,4-4 0 0 0,1-2 0 0 0,-1 1 0 0 0,-1 2 0 0 0,-2 1 0 0 0,4-4 0 0 0,1 0 0 0 0,-1 0 0 0 0,-2 3 0 0 0,-2 1 0 0 0,-1 2 0 0 0,-2 1 0 0 0,0 1 0 0 0,5-6 0 0 0,1-1 0 0 0,0 1 0 0 0,-1 0 0 0 0,-2 2 0 0 0,-1-3 0 0 0,-1-2 0 0 0,-1 1 0 0 0,-1 3 0 0 0,0-4 0 0 0,1-1 0 0 0,-1 2 0 0 0,0 2 0 0 0,0 2 0 0 0,1 2 0 0 0,-1 1 0 0 0,0 1 0 0 0,1 0 0 0 0,5-5 0 0 0,2-2 0 0 0,-1 0 0 0 0,-1 2 0 0 0,4-5 0 0 0,0 1 0 0 0,5-5 0 0 0,-1 0 0 0 0,3-2 0 0 0,-1 0 0 0 0,2-1 0 0 0,-2 1 0 0 0,2-2 0 0 0,4-3 0 0 0,3-4 0 0 0,3-3 0 0 0,-2-2 0 0 0,-1-2 0 0 0,1-1 0 0 0,2 0 0 0 0,1 0 0 0 0,-3 5 0 0 0,-1 2 0 0 0,1 0 0 0 0,1-1 0 0 0,2-1 0 0 0,2-2 0 0 0,1-2 0 0 0,1 0 0 0 0,0 0 0 0 0,0-1 0 0 0,-5 0 0 0 0,-2 0 0 0 0,0 0 0 0 0,2 1 0 0 0,1-1 0 0 0,2 0 0 0 0,0 1 0 0 0,2-1 0 0 0,0 1 0 0 0,-6-1 0 0 0,-1 1 0 0 0,1-1 0 0 0,0 1 0 0 0,2-1 0 0 0,2 0 0 0 0,1 1 0 0 0,-5-1 0 0 0,-2 1 0 0 0,1-1 0 0 0,2 1 0 0 0,1-1 0 0 0,2 0 0 0 0,1 1 0 0 0,0-1 0 0 0,1 1 0 0 0,1-1 0 0 0,-1 1 0 0 0,0-1 0 0 0,1 1 0 0 0,-7-1 0 0 0,-1 0 0 0 0,0 1 0 0 0,1-1 0 0 0,2 1 0 0 0,2-1 0 0 0,0 1 0 0 0,2-1 0 0 0,0 0 0 0 0,0 1 0 0 0,0-1 0 0 0,1 1 0 0 0,-1-1 0 0 0,0 1 0 0 0,0-1 0 0 0,0 0 0 0 0,0 1 0 0 0,0-1 0 0 0,0 1 0 0 0,0-1 0 0 0,6 1 0 0 0,1-1 0 0 0,0 1 0 0 0,-1-1 0 0 0,-2 0 0 0 0,4 1 0 0 0,1-1 0 0 0,-2 1 0 0 0,-1-1 0 0 0,-2 1 0 0 0,3 5 0 0 0,2 1 0 0 0,-2 1 0 0 0,-1-2 0 0 0,-3-2 0 0 0,-1-1 0 0 0,5 5 0 0 0,1 0 0 0 0,-2-1 0 0 0,0-1 0 0 0,-3-2 0 0 0,5 5 0 0 0,1-1 0 0 0,-2 0 0 0 0,4 4 0 0 0,0-1 0 0 0,-2-1 0 0 0,4 3 0 0 0,-2-1 0 0 0,4 3 0 0 0,-1 0 0 0 0,-3-4 0 0 0,-3-3 0 0 0,3 3 0 0 0,-1 0 0 0 0,3 3 0 0 0,0-1 0 0 0,3 4 0 0 0,-1-2 0 0 0,-3-3 0 0 0,2 2 0 0 0,-2-1 0 0 0,-2-3 0 0 0,2 3 0 0 0,-1-2 0 0 0,-2-1 0 0 0,3 2 0 0 0,-1 5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14:30:04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29289 5530 16383 0 0,'0'4'0'0'0,"0"7"0"0"0,0 6 0 0 0,0 9 0 0 0,0 6 0 0 0,0 1 0 0 0,0 0 0 0 0,0-1 0 0 0,0-1 0 0 0,0-2 0 0 0,0 0 0 0 0,0-1 0 0 0,0-1 0 0 0,0 1 0 0 0,0-1 0 0 0,0 0 0 0 0,0 1 0 0 0,0-1 0 0 0,0 0 0 0 0,0 1 0 0 0,0-1 0 0 0,0 1 0 0 0,0-1 0 0 0,0 1 0 0 0,0-1 0 0 0,0 1 0 0 0,0-1 0 0 0,0 1 0 0 0,0-1 0 0 0,0 1 0 0 0,0-1 0 0 0,0 1 0 0 0,0-1 0 0 0,0 1 0 0 0,5-1 0 0 0,1 1 0 0 0,5-1 0 0 0,0 1 0 0 0,-2-1 0 0 0,-2 0 0 0 0,-2 1 0 0 0,-3-1 0 0 0,-1 1 0 0 0,4-1 0 0 0,1 1 0 0 0,0-1 0 0 0,3 1 0 0 0,0-1 0 0 0,-1 1 0 0 0,-3-1 0 0 0,4 1 0 0 0,-1-1 0 0 0,3 1 0 0 0,1-1 0 0 0,-3 1 0 0 0,-3-1 0 0 0,-2 1 0 0 0,-1-1 0 0 0,-3 1 0 0 0,1-1 0 0 0,-2 1 0 0 0,1-1 0 0 0,-1 1 0 0 0,6-5 0 0 0,0-2 0 0 0,1 0 0 0 0,-1 2 0 0 0,-2 1 0 0 0,-1 2 0 0 0,-1 0 0 0 0,0 1 0 0 0,-1 0 0 0 0,0 1 0 0 0,0 0 0 0 0,-1 0 0 0 0,1-1 0 0 0,5-4 0 0 0,1-1 0 0 0,0-1 0 0 0,-2 2 0 0 0,0 1 0 0 0,-2 1 0 0 0,-1 2 0 0 0,-1 0 0 0 0,0 0 0 0 0,0 1 0 0 0,0 0 0 0 0,0 0 0 0 0,0-1 0 0 0,-1 1 0 0 0,1-1 0 0 0,0 1 0 0 0,0-1 0 0 0,0 1 0 0 0,0-1 0 0 0,0 1 0 0 0,0-1 0 0 0,0 1 0 0 0,0 4 0 0 0,0 2 0 0 0,0 4 0 0 0,0 0 0 0 0,0-1 0 0 0,0 2 0 0 0,0-1 0 0 0,0-2 0 0 0,0 2 0 0 0,0 0 0 0 0,0-3 0 0 0,0-2 0 0 0,0 3 0 0 0,0-1 0 0 0,0-1 0 0 0,0 3 0 0 0,0 0 0 0 0,0-2 0 0 0,0-2 0 0 0,0 2 0 0 0,0 6 0 0 0,0-1 0 0 0,0-2 0 0 0,0 2 0 0 0,5-1 0 0 0,1-3 0 0 0,0 3 0 0 0,-1-2 0 0 0,-2-2 0 0 0,-1-2 0 0 0,0-2 0 0 0,-2-2 0 0 0,0-1 0 0 0,0-1 0 0 0,0 1 0 0 0,-1-1 0 0 0,1 0 0 0 0,0 0 0 0 0,0 0 0 0 0,0 0 0 0 0,0 1 0 0 0,0-1 0 0 0,0 1 0 0 0,0-1 0 0 0,0 1 0 0 0,0-5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14:30:04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29104 3149 16383 0 0,'0'4'0'0'0,"0"12"0"0"0,5 11 0 0 0,1 17 0 0 0,0 8 0 0 0,-1 6 0 0 0,-2 7 0 0 0,-1 2 0 0 0,-1-2 0 0 0,0-2 0 0 0,-1-2 0 0 0,0-8 0 0 0,-1-7 0 0 0,1-7 0 0 0,0-6 0 0 0,0 1 0 0 0,0 0 0 0 0,0-2 0 0 0,0-1 0 0 0,0-2 0 0 0,0 0 0 0 0,0-1 0 0 0,0-1 0 0 0,0 0 0 0 0,0 0 0 0 0,0 1 0 0 0,0-1 0 0 0,0 0 0 0 0,0 1 0 0 0,0-1 0 0 0,0 1 0 0 0,0-1 0 0 0,0 1 0 0 0,0-1 0 0 0,0 1 0 0 0,0-1 0 0 0,0 1 0 0 0,0-1 0 0 0,0 1 0 0 0,0-1 0 0 0,0 1 0 0 0,0-6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14:30:04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19553 16616 16383 0 0,'4'5'0'0'0,"3"10"0"0"0,-1 13 0 0 0,-2 10 0 0 0,0 9 0 0 0,-2 5 0 0 0,-1 3 0 0 0,-1 2 0 0 0,0 0 0 0 0,0 1 0 0 0,0-6 0 0 0,0-2 0 0 0,-1-1 0 0 0,1-3 0 0 0,0 0 0 0 0,0-4 0 0 0,0 1 0 0 0,0-3 0 0 0,0-3 0 0 0,0-3 0 0 0,0-3 0 0 0,0-2 0 0 0,0-1 0 0 0,0-1 0 0 0,0 0 0 0 0,0 0 0 0 0,0 0 0 0 0,0 0 0 0 0,0 0 0 0 0,0 0 0 0 0,0 1 0 0 0,0-1 0 0 0,0 1 0 0 0,0-1 0 0 0,0 1 0 0 0,5-5 0 0 0,1-2 0 0 0,0 1 0 0 0,-1 0 0 0 0,-2 2 0 0 0,-1 2 0 0 0,4 0 0 0 0,1 1 0 0 0,-1 1 0 0 0,-2-1 0 0 0,-1 1 0 0 0,-1 5 0 0 0,-1 0 0 0 0,-1 1 0 0 0,0-2 0 0 0,0-1 0 0 0,0 4 0 0 0,0-1 0 0 0,-1 0 0 0 0,1 3 0 0 0,0 0 0 0 0,0-2 0 0 0,0 3 0 0 0,0 0 0 0 0,-5-3 0 0 0,-1 3 0 0 0,0-1 0 0 0,2-2 0 0 0,0-2 0 0 0,-3-2 0 0 0,0-2 0 0 0,1 0 0 0 0,1-2 0 0 0,2 0 0 0 0,-4-4 0 0 0,0-3 0 0 0,1 2 0 0 0,1 0 0 0 0,2-3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14:30:0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19420 4789 16383 0 0,'0'9'0'0'0,"0"8"0"0"0,0 6 0 0 0,0 4 0 0 0,5 1 0 0 0,1 1 0 0 0,0 1 0 0 0,-1-1 0 0 0,-2-1 0 0 0,0 1 0 0 0,-2-1 0 0 0,-1-1 0 0 0,0 1 0 0 0,0-1 0 0 0,0 1 0 0 0,-1-1 0 0 0,6 1 0 0 0,1-1 0 0 0,0 0 0 0 0,-2 1 0 0 0,0-1 0 0 0,-2 1 0 0 0,-1-5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14:30:04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19369 5900 16383 0 0,'0'10'0'0'0,"0"7"0"0"0,0 5 0 0 0,0 9 0 0 0,0 4 0 0 0,0 5 0 0 0,0 0 0 0 0,0 3 0 0 0,0 9 0 0 0,0 3 0 0 0,0 3 0 0 0,0-4 0 0 0,0-2 0 0 0,0 0 0 0 0,0-5 0 0 0,0 0 0 0 0,0 0 0 0 0,0-2 0 0 0,0 0 0 0 0,0-3 0 0 0,0 1 0 0 0,0 2 0 0 0,0-1 0 0 0,0 5 0 0 0,0 9 0 0 0,0 8 0 0 0,0 12 0 0 0,0 6 0 0 0,0 4 0 0 0,0 0 0 0 0,0-1 0 0 0,0-5 0 0 0,0-8 0 0 0,-5-12 0 0 0,-1-6 0 0 0,0-9 0 0 0,1-7 0 0 0,2-7 0 0 0,0-3 0 0 0,2-2 0 0 0,1-2 0 0 0,0 0 0 0 0,0 0 0 0 0,0 0 0 0 0,1 1 0 0 0,-1 0 0 0 0,0-5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24818 2331 16383 0 0,'61'-61'0'0'0,"43"-38"0"0"0,23-17 0 0 0,8-3 0 0 0,-9 10 0 0 0,-17 19 0 0 0,-22 19 0 0 0,-17 23 0 0 0,-15 14 0 0 0,-13 13 0 0 0,-13 15 0 0 0,-7 9 0 0 0,-7 7 0 0 0,-2 8 0 0 0,2 5 0 0 0,3 13 0 0 0,13 14 0 0 0,10 17 0 0 0,2 17 0 0 0,0 11 0 0 0,-4 10 0 0 0,-8-5 0 0 0,-9-9 0 0 0,-9-12 0 0 0,-6-9 0 0 0,-10-12 0 0 0,-8-11 0 0 0,-12-4 0 0 0,-16-1 0 0 0,-10 7 0 0 0,-17 5 0 0 0,-19 7 0 0 0,-19 2 0 0 0,-11 0 0 0 0,-4-6 0 0 0,8-8 0 0 0,15-7 0 0 0,13-7 0 0 0,17-5 0 0 0,14-6 0 0 0,12-9 0 0 0,8-6 0 0 0,9 0 0 0 0,14 4 0 0 0,12 3 0 0 0,16 4 0 0 0,18 3 0 0 0,17 8 0 0 0,18 2 0 0 0,15 6 0 0 0,12 0 0 0 0,8-1 0 0 0,13-8 0 0 0,11-8 0 0 0,0-9 0 0 0,-2-10 0 0 0,-10-6 0 0 0,-15-8 0 0 0,-17-1 0 0 0,-12-4 0 0 0,-16-3 0 0 0,-17 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25400 4207 16383 0 0,'0'5'0'0'0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28390 2200 16383 0 0,'89'-23'0'0'0,"52"-9"0"0"0,26 8 0 0 0,8 6 0 0 0,-7 11 0 0 0,-19 13 0 0 0,-24 3 0 0 0,-30 7 0 0 0,-25-1 0 0 0,-26 3 0 0 0,-19 2 0 0 0,-15 8 0 0 0,-17 12 0 0 0,-23 10 0 0 0,-20 14 0 0 0,-19 10 0 0 0,-18 12 0 0 0,-12 5 0 0 0,-4 1 0 0 0,7-1 0 0 0,10-11 0 0 0,16-15 0 0 0,14-14 0 0 0,12-15 0 0 0,14-9 0 0 0,7-10 0 0 0,7-2 0 0 0,12 0 0 0 0,11 3 0 0 0,8 8 0 0 0,17 3 0 0 0,11 7 0 0 0,9 6 0 0 0,3 1 0 0 0,4-7 0 0 0,-1-4 0 0 0,0-9 0 0 0,0-8 0 0 0,-1-1 0 0 0,-6-4 0 0 0,-6-3 0 0 0,-2-3 0 0 0,-4-2 0 0 0,2-6 0 0 0,-7-2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29025 4154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31089 2197 16383 0 0,'93'-5'0'0'0,"55"-6"0"0"0,25 4 0 0 0,-3 7 0 0 0,-16 9 0 0 0,-25 7 0 0 0,-30 10 0 0 0,-26 11 0 0 0,-27 7 0 0 0,-30 21 0 0 0,-36 31 0 0 0,-34 28 0 0 0,-31 15 0 0 0,-24 4 0 0 0,-17-4 0 0 0,-1-12 0 0 0,11-18 0 0 0,21-23 0 0 0,23-26 0 0 0,17-18 0 0 0,20-13 0 0 0,19 0 0 0 0,36 7 0 0 0,53 8 0 0 0,59 6 0 0 0,56-2 0 0 0,36-3 0 0 0,14-10 0 0 0,-1-11 0 0 0,-18-5 0 0 0,-27-5 0 0 0,-32-6 0 0 0,-35-8 0 0 0,-33-4 0 0 0,-32-2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9:50:36.8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14261 9220 16383 0 0,'6'0'0'0'0,"6"0"0"0"0,8 0 0 0 0,6 0 0 0 0,4 0 0 0 0,2 0 0 0 0,1 0 0 0 0,1 0 0 0 0,0 0 0 0 0,0 0 0 0 0,-1 0 0 0 0,0 0 0 0 0,0 0 0 0 0,0 0 0 0 0,0 0 0 0 0,-1 0 0 0 0,1 0 0 0 0,-1 0 0 0 0,1 0 0 0 0,-1 0 0 0 0,1 0 0 0 0,-1 0 0 0 0,1 0 0 0 0,-1 0 0 0 0,1 0 0 0 0,-1 0 0 0 0,1 0 0 0 0,0 0 0 0 0,-1 0 0 0 0,1 0 0 0 0,-1 0 0 0 0,1 0 0 0 0,-1 0 0 0 0,1 0 0 0 0,0 0 0 0 0,-1 0 0 0 0,1 0 0 0 0,-6 6 0 0 0,-2 1 0 0 0,0 0 0 0 0,2-1 0 0 0,2-2 0 0 0,-5 4 0 0 0,0 1 0 0 0,1-2 0 0 0,2-1 0 0 0,2-2 0 0 0,1-2 0 0 0,2-1 0 0 0,0-1 0 0 0,-5 6 0 0 0,-1 1 0 0 0,0-1 0 0 0,1 0 0 0 0,2-3 0 0 0,-4 5 0 0 0,-1 1 0 0 0,1-2 0 0 0,1-1 0 0 0,3-2 0 0 0,2-2 0 0 0,-5 5 0 0 0,-1 0 0 0 0,0 0 0 0 0,-3 4 0 0 0,-1 0 0 0 0,-3 4 0 0 0,-5 4 0 0 0,1 0 0 0 0,-2 2 0 0 0,-3 2 0 0 0,2-1 0 0 0,0-1 0 0 0,-2 3 0 0 0,2-3 0 0 0,0 1 0 0 0,-2 1 0 0 0,-2 3 0 0 0,2-3 0 0 0,1 1 0 0 0,-2 0 0 0 0,-3 3 0 0 0,5-4 0 0 0,-1 1 0 0 0,-1 0 0 0 0,-2 3 0 0 0,-3 2 0 0 0,-1 1 0 0 0,-1 2 0 0 0,0 0 0 0 0,-2 1 0 0 0,-5 0 0 0 0,-1 0 0 0 0,-1 0 0 0 0,-3-6 0 0 0,-1-1 0 0 0,3-1 0 0 0,-4 2 0 0 0,1 2 0 0 0,3 1 0 0 0,-4-4 0 0 0,2-2 0 0 0,-4-4 0 0 0,1 0 0 0 0,3 2 0 0 0,3 2 0 0 0,4 4 0 0 0,-5-4 0 0 0,1 0 0 0 0,-4-4 0 0 0,-1 0 0 0 0,-3 2 0 0 0,1 3 0 0 0,-2-3 0 0 0,-4-5 0 0 0,1 0 0 0 0,-1-3 0 0 0,-2-4 0 0 0,2 3 0 0 0,-1-2 0 0 0,-2-3 0 0 0,-2-2 0 0 0,3 3 0 0 0,0 0 0 0 0,3 5 0 0 0,1-1 0 0 0,3 3 0 0 0,-2-1 0 0 0,-3-3 0 0 0,-3-4 0 0 0,-3 3 0 0 0,-3-1 0 0 0,-2-2 0 0 0,-1-3 0 0 0,0-1 0 0 0,0-3 0 0 0,0 0 0 0 0,0-1 0 0 0,0 0 0 0 0,0-1 0 0 0,0 1 0 0 0,1-1 0 0 0,-1 1 0 0 0,1 0 0 0 0,-1 0 0 0 0,1 0 0 0 0,-1 0 0 0 0,6-6 0 0 0,2-1 0 0 0,-1 0 0 0 0,-1 1 0 0 0,-1 2 0 0 0,-2 2 0 0 0,4-5 0 0 0,1-1 0 0 0,0 1 0 0 0,-2 2 0 0 0,-2 1 0 0 0,4-4 0 0 0,1 0 0 0 0,-1 0 0 0 0,-2 3 0 0 0,-2 1 0 0 0,-1 2 0 0 0,4-5 0 0 0,1 0 0 0 0,-1 0 0 0 0,4-4 0 0 0,6-6 0 0 0,0 1 0 0 0,3-3 0 0 0,3-4 0 0 0,4-4 0 0 0,3-2 0 0 0,1-2 0 0 0,2-1 0 0 0,0-1 0 0 0,-4 5 0 0 0,-3 2 0 0 0,1 0 0 0 0,0-1 0 0 0,3-2 0 0 0,0-1 0 0 0,2-2 0 0 0,0 0 0 0 0,1 0 0 0 0,1-1 0 0 0,-1 0 0 0 0,0 0 0 0 0,0 0 0 0 0,1 1 0 0 0,-1-1 0 0 0,0 0 0 0 0,0 1 0 0 0,0-1 0 0 0,0 1 0 0 0,0-1 0 0 0,0 1 0 0 0,0-1 0 0 0,0 1 0 0 0,0-1 0 0 0,0 0 0 0 0,0 1 0 0 0,0-1 0 0 0,0 1 0 0 0,5 5 0 0 0,3 1 0 0 0,-1 1 0 0 0,4 4 0 0 0,0-1 0 0 0,4-1 0 0 0,0-2 0 0 0,2 2 0 0 0,-2 1 0 0 0,-3-3 0 0 0,2 4 0 0 0,-1 0 0 0 0,-4-3 0 0 0,3 4 0 0 0,0-2 0 0 0,-3-1 0 0 0,2 3 0 0 0,1-1 0 0 0,-3-3 0 0 0,2 4 0 0 0,1-2 0 0 0,-3-1 0 0 0,-3-3 0 0 0,4 3 0 0 0,0 5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31750 4525 16383 0 0,'0'-5'0'0'0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20082 11492 16383 0 0,'5'0'0'0'0,"5"0"0"0"0,26 0 0 0 0,10 0 0 0 0,8 0 0 0 0,-2 0 0 0 0,-4 0 0 0 0,-1 0 0 0 0,-5 0 0 0 0,-3 0 0 0 0,0 0 0 0 0,-2 0 0 0 0,-3 0 0 0 0,-1 0 0 0 0,-3 0 0 0 0,-1 0 0 0 0,-1 0 0 0 0,-1 0 0 0 0,0 0 0 0 0,0 0 0 0 0,0 0 0 0 0,0 0 0 0 0,0 0 0 0 0,1-4 0 0 0,-1-3 0 0 0,1 1 0 0 0,-1 2 0 0 0,1 0 0 0 0,4-3 0 0 0,1 0 0 0 0,1 1 0 0 0,-2 1 0 0 0,-1 2 0 0 0,-1 1 0 0 0,3 1 0 0 0,1 1 0 0 0,0 0 0 0 0,-2 0 0 0 0,-2-4 0 0 0,0-2 0 0 0,3 0 0 0 0,1 2 0 0 0,-1 0 0 0 0,-1 2 0 0 0,-1 1 0 0 0,-2 1 0 0 0,4 0 0 0 0,1 0 0 0 0,-1 0 0 0 0,-1 0 0 0 0,-1 1 0 0 0,3-1 0 0 0,5 0 0 0 0,1 0 0 0 0,-2 0 0 0 0,-2 0 0 0 0,-3-5 0 0 0,-3-1 0 0 0,-1 0 0 0 0,-1 1 0 0 0,-1 2 0 0 0,0 1 0 0 0,0 1 0 0 0,0-5 0 0 0,0 0 0 0 0,5 0 0 0 0,2 2 0 0 0,-1 1 0 0 0,-1 1 0 0 0,-1 1 0 0 0,-1 1 0 0 0,-2 0 0 0 0,0 0 0 0 0,0 0 0 0 0,-1 0 0 0 0,0 1 0 0 0,1-1 0 0 0,-1-5 0 0 0,0-1 0 0 0,1 0 0 0 0,-1 1 0 0 0,0 2 0 0 0,1 1 0 0 0,4 1 0 0 0,6 0 0 0 0,2-4 0 0 0,-2-1 0 0 0,-2 1 0 0 0,-3 0 0 0 0,-2 2 0 0 0,-2 1 0 0 0,-1 1 0 0 0,-1 1 0 0 0,0 0 0 0 0,0 0 0 0 0,0 0 0 0 0,0 0 0 0 0,0 1 0 0 0,1-1 0 0 0,-1 0 0 0 0,1 0 0 0 0,-1 0 0 0 0,1 0 0 0 0,-1 0 0 0 0,1 0 0 0 0,-1 0 0 0 0,1 0 0 0 0,-1 0 0 0 0,1 0 0 0 0,4 0 0 0 0,2 0 0 0 0,-1 0 0 0 0,-1 0 0 0 0,-1 0 0 0 0,-1 0 0 0 0,-2 0 0 0 0,0 0 0 0 0,0 0 0 0 0,-1 0 0 0 0,5 0 0 0 0,1 0 0 0 0,1 0 0 0 0,-2 0 0 0 0,-2 0 0 0 0,0 0 0 0 0,-1 0 0 0 0,-1 0 0 0 0,-1 0 0 0 0,0 0 0 0 0,1 0 0 0 0,-1 0 0 0 0,0 0 0 0 0,-4-5 0 0 0,-2-1 0 0 0,1 0 0 0 0,0 1 0 0 0,2 2 0 0 0,2 1 0 0 0,0 1 0 0 0,1-5 0 0 0,1 0 0 0 0,-1 1 0 0 0,1 0 0 0 0,4 2 0 0 0,2 1 0 0 0,0 1 0 0 0,-2 1 0 0 0,-1 0 0 0 0,-6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26114 8758 16383 0 0,'5'0'0'0'0,"11"0"0"0"0,7 0 0 0 0,9 0 0 0 0,4 0 0 0 0,0 0 0 0 0,-1 0 0 0 0,-1 0 0 0 0,-3 0 0 0 0,-2 0 0 0 0,0 0 0 0 0,-1 0 0 0 0,-1 0 0 0 0,0 0 0 0 0,0 0 0 0 0,0 0 0 0 0,1 0 0 0 0,-1 0 0 0 0,0 0 0 0 0,1 0 0 0 0,-1 0 0 0 0,1 0 0 0 0,-1 0 0 0 0,5 0 0 0 0,2 0 0 0 0,0 0 0 0 0,-2 0 0 0 0,3 0 0 0 0,1 0 0 0 0,-1 0 0 0 0,-3 0 0 0 0,-1 0 0 0 0,-1 0 0 0 0,-2 4 0 0 0,4 3 0 0 0,2-1 0 0 0,-1-2 0 0 0,-1 0 0 0 0,3-2 0 0 0,1-1 0 0 0,-2-1 0 0 0,-1 0 0 0 0,-2 0 0 0 0,-2 5 0 0 0,-1 1 0 0 0,0-1 0 0 0,-1 0 0 0 0,1-2 0 0 0,-1-1 0 0 0,0-1 0 0 0,0 0 0 0 0,0-1 0 0 0,1 0 0 0 0,-1-1 0 0 0,1 1 0 0 0,-1 5 0 0 0,1 1 0 0 0,-1 0 0 0 0,1-2 0 0 0,-1 0 0 0 0,1-2 0 0 0,-1-1 0 0 0,1-1 0 0 0,-1 0 0 0 0,1 0 0 0 0,-1 0 0 0 0,1 0 0 0 0,-1-1 0 0 0,1 1 0 0 0,-1 0 0 0 0,1 0 0 0 0,-1 0 0 0 0,1 0 0 0 0,-1 0 0 0 0,1 0 0 0 0,-1 0 0 0 0,1 0 0 0 0,-1 0 0 0 0,1 0 0 0 0,-1 0 0 0 0,1 0 0 0 0,-1 0 0 0 0,1 0 0 0 0,-1 0 0 0 0,1 0 0 0 0,-1 0 0 0 0,1 0 0 0 0,4 0 0 0 0,1 0 0 0 0,1 0 0 0 0,-2 0 0 0 0,-1 0 0 0 0,-1 0 0 0 0,-2 0 0 0 0,0 0 0 0 0,0 0 0 0 0,-1 0 0 0 0,0 0 0 0 0,0 0 0 0 0,1 0 0 0 0,-1 0 0 0 0,0 0 0 0 0,1 0 0 0 0,-1 0 0 0 0,1 0 0 0 0,-1 0 0 0 0,1 0 0 0 0,-1 0 0 0 0,1 0 0 0 0,-1 0 0 0 0,1 0 0 0 0,-1 0 0 0 0,1 0 0 0 0,-1 0 0 0 0,1 0 0 0 0,-1 0 0 0 0,1 0 0 0 0,-1 0 0 0 0,1 0 0 0 0,-1 0 0 0 0,1 0 0 0 0,-1 0 0 0 0,1 0 0 0 0,-1 0 0 0 0,1 0 0 0 0,-1 0 0 0 0,1-4 0 0 0,-1-3 0 0 0,1-3 0 0 0,-1-1 0 0 0,1 1 0 0 0,-1 3 0 0 0,0 3 0 0 0,1 1 0 0 0,4 2 0 0 0,2 1 0 0 0,-1 0 0 0 0,0 1 0 0 0,-3-1 0 0 0,0 1 0 0 0,-1-1 0 0 0,-1 0 0 0 0,-1 0 0 0 0,0 0 0 0 0,1 0 0 0 0,-1 0 0 0 0,5 0 0 0 0,1 0 0 0 0,1 0 0 0 0,-2 0 0 0 0,-1 0 0 0 0,-2 0 0 0 0,0 0 0 0 0,-1 0 0 0 0,-1 0 0 0 0,1 0 0 0 0,-1 0 0 0 0,0 0 0 0 0,0 0 0 0 0,1 0 0 0 0,-1 0 0 0 0,1 0 0 0 0,-1 0 0 0 0,1 0 0 0 0,-1 0 0 0 0,1 0 0 0 0,-1 0 0 0 0,1 0 0 0 0,-1 0 0 0 0,1 0 0 0 0,-1 0 0 0 0,1 0 0 0 0,-6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20241 16040 16383 0 0,'4'0'0'0'0,"7"0"0"0"0,11 0 0 0 0,10 0 0 0 0,10 0 0 0 0,11 0 0 0 0,11 0 0 0 0,4-5 0 0 0,5-1 0 0 0,3-4 0 0 0,3-6 0 0 0,2 0 0 0 0,7-1 0 0 0,1 1 0 0 0,5 4 0 0 0,0 0 0 0 0,17 1 0 0 0,9-2 0 0 0,-3 1 0 0 0,-2 3 0 0 0,-2 3 0 0 0,-7 2 0 0 0,3 2 0 0 0,-8 2 0 0 0,-12 0 0 0 0,-16 0 0 0 0,-12 1 0 0 0,-11-1 0 0 0,0 1 0 0 0,-4-1 0 0 0,-5 0 0 0 0,-5 0 0 0 0,-4 0 0 0 0,-2 0 0 0 0,-3 0 0 0 0,0 0 0 0 0,0 0 0 0 0,-1 0 0 0 0,1 5 0 0 0,0 1 0 0 0,0 0 0 0 0,0-1 0 0 0,1-2 0 0 0,-1-1 0 0 0,1 4 0 0 0,-1 1 0 0 0,1-1 0 0 0,-1-2 0 0 0,1-1 0 0 0,-1-1 0 0 0,1-1 0 0 0,-1 4 0 0 0,1 1 0 0 0,4 0 0 0 0,1 3 0 0 0,1 0 0 0 0,-2-1 0 0 0,-1-2 0 0 0,-1-2 0 0 0,3 2 0 0 0,1 2 0 0 0,0-2 0 0 0,2-2 0 0 0,1 4 0 0 0,-2 0 0 0 0,3-1 0 0 0,0 2 0 0 0,-3 1 0 0 0,-2-3 0 0 0,-2-1 0 0 0,-1-2 0 0 0,3 2 0 0 0,5 1 0 0 0,1-1 0 0 0,4-1 0 0 0,-2-2 0 0 0,-2 3 0 0 0,5 1 0 0 0,1 4 0 0 0,1 0 0 0 0,-1-2 0 0 0,-5-3 0 0 0,1-1 0 0 0,-3 2 0 0 0,3 0 0 0 0,3-1 0 0 0,12 3 0 0 0,12 5 0 0 0,3 0 0 0 0,3-3 0 0 0,4 2 0 0 0,-3-1 0 0 0,1-3 0 0 0,-4 1 0 0 0,-5 0 0 0 0,-4-2 0 0 0,-4 2 0 0 0,-2-1 0 0 0,3-1 0 0 0,1 2 0 0 0,-1-1 0 0 0,-1-1 0 0 0,12-3 0 0 0,5-1 0 0 0,-3-2 0 0 0,-3-2 0 0 0,-5 0 0 0 0,-4 0 0 0 0,-3 0 0 0 0,-2-1 0 0 0,-1 1 0 0 0,-1 0 0 0 0,0 4 0 0 0,0 2 0 0 0,1 0 0 0 0,-5-1 0 0 0,-2-2 0 0 0,-4-1 0 0 0,-4 0 0 0 0,-1-2 0 0 0,8 5 0 0 0,0 1 0 0 0,-3-1 0 0 0,-4 0 0 0 0,0-2 0 0 0,-2-1 0 0 0,-2-1 0 0 0,1 0 0 0 0,0-1 0 0 0,-3-1 0 0 0,3 1 0 0 0,0 0 0 0 0,-2 0 0 0 0,3-1 0 0 0,-1 1 0 0 0,3 0 0 0 0,-1 0 0 0 0,7 0 0 0 0,5 0 0 0 0,-1 0 0 0 0,-5 0 0 0 0,4 0 0 0 0,-1 0 0 0 0,0 0 0 0 0,-3 0 0 0 0,-1 0 0 0 0,-2 0 0 0 0,-4 0 0 0 0,1 0 0 0 0,3-4 0 0 0,4-2 0 0 0,-1 0 0 0 0,1 1 0 0 0,-3 1 0 0 0,-4-2 0 0 0,1-2 0 0 0,-1 2 0 0 0,1 1 0 0 0,-1 2 0 0 0,2 1 0 0 0,-1 1 0 0 0,-3-4 0 0 0,2-1 0 0 0,-2 1 0 0 0,-1 0 0 0 0,1 2 0 0 0,0 1 0 0 0,-1 1 0 0 0,1 1 0 0 0,0 0 0 0 0,3 0 0 0 0,4 0 0 0 0,-1 0 0 0 0,1 1 0 0 0,3-1 0 0 0,3-5 0 0 0,7-1 0 0 0,3 0 0 0 0,0 1 0 0 0,5 2 0 0 0,0 1 0 0 0,-1-4 0 0 0,-3-1 0 0 0,-2 1 0 0 0,3 2 0 0 0,5 1 0 0 0,19-4 0 0 0,9 0 0 0 0,-2 1 0 0 0,-8 1 0 0 0,-4 2 0 0 0,-7 1 0 0 0,-6 1 0 0 0,-10 1 0 0 0,-6 0 0 0 0,-7 0 0 0 0,-2 1 0 0 0,-3-1 0 0 0,1 0 0 0 0,2 0 0 0 0,-1 0 0 0 0,2 1 0 0 0,-3-1 0 0 0,2 0 0 0 0,3-1 0 0 0,3 1 0 0 0,-3 0 0 0 0,-4 0 0 0 0,-4 0 0 0 0,-5 0 0 0 0,-2 0 0 0 0,-3 0 0 0 0,-1 0 0 0 0,0 0 0 0 0,0 0 0 0 0,-1 0 0 0 0,1 0 0 0 0,5 0 0 0 0,1 0 0 0 0,1 0 0 0 0,-2 0 0 0 0,8 0 0 0 0,2 0 0 0 0,3 0 0 0 0,4-4 0 0 0,7-2 0 0 0,8 0 0 0 0,7 1 0 0 0,1 1 0 0 0,2 2 0 0 0,-1 1 0 0 0,-5 1 0 0 0,-4-5 0 0 0,-4-1 0 0 0,-3 0 0 0 0,-1 2 0 0 0,-1 1 0 0 0,-1 1 0 0 0,-5 1 0 0 0,-5 0 0 0 0,-7 1 0 0 0,-4 1 0 0 0,-3-1 0 0 0,-2 0 0 0 0,-1 0 0 0 0,-1 0 0 0 0,0 0 0 0 0,1 1 0 0 0,0-1 0 0 0,0 0 0 0 0,0 0 0 0 0,5 0 0 0 0,2-1 0 0 0,-1 1 0 0 0,-1 0 0 0 0,4 0 0 0 0,0 0 0 0 0,-2 0 0 0 0,-1 0 0 0 0,-2 0 0 0 0,-2 0 0 0 0,0-4 0 0 0,-2-2 0 0 0,1 0 0 0 0,-1 1 0 0 0,0-3 0 0 0,0-1 0 0 0,0 2 0 0 0,1 2 0 0 0,-1 2 0 0 0,1 1 0 0 0,-1 1 0 0 0,1 1 0 0 0,8-5 0 0 0,4-1 0 0 0,0 1 0 0 0,-3 0 0 0 0,2 2 0 0 0,-1 1 0 0 0,7 1 0 0 0,0 1 0 0 0,-2 0 0 0 0,1 0 0 0 0,1 0 0 0 0,4 1 0 0 0,-3-1 0 0 0,1 0 0 0 0,-4 0 0 0 0,-3 0 0 0 0,-1-5 0 0 0,-1-1 0 0 0,-2 0 0 0 0,-4 1 0 0 0,-1 2 0 0 0,-2 1 0 0 0,-2 1 0 0 0,1 0 0 0 0,-2 1 0 0 0,1 1 0 0 0,0-1 0 0 0,1 0 0 0 0,-1 0 0 0 0,0 0 0 0 0,1 0 0 0 0,-1 1 0 0 0,1-1 0 0 0,4 0 0 0 0,2 0 0 0 0,-1 0 0 0 0,-1 0 0 0 0,-1 0 0 0 0,-1 0 0 0 0,-2 0 0 0 0,0 0 0 0 0,0 0 0 0 0,-1 0 0 0 0,0-5 0 0 0,5-1 0 0 0,2 0 0 0 0,-1 1 0 0 0,-1 2 0 0 0,4 0 0 0 0,-1 2 0 0 0,0 1 0 0 0,-2 0 0 0 0,-2 0 0 0 0,-2 0 0 0 0,-5 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9:12:07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16536 8708 16383 0 0,'10'0'0'0'0,"7"0"0"0"0,6 0 0 0 0,8 0 0 0 0,3 0 0 0 0,6 0 0 0 0,0 0 0 0 0,-1 0 0 0 0,-3 0 0 0 0,-4 0 0 0 0,-1 0 0 0 0,-2 0 0 0 0,-2 0 0 0 0,1 0 0 0 0,-1 0 0 0 0,0 0 0 0 0,0 0 0 0 0,0 0 0 0 0,0 0 0 0 0,0 0 0 0 0,1 0 0 0 0,-1 0 0 0 0,1 0 0 0 0,-1 0 0 0 0,1 0 0 0 0,-1 0 0 0 0,1 0 0 0 0,-1 0 0 0 0,1 5 0 0 0,-1 1 0 0 0,1 0 0 0 0,-1-1 0 0 0,1-2 0 0 0,-1-1 0 0 0,1-1 0 0 0,-1 0 0 0 0,1-1 0 0 0,-1-1 0 0 0,1 1 0 0 0,-1 0 0 0 0,1 0 0 0 0,-1 0 0 0 0,1-1 0 0 0,-1 1 0 0 0,1 0 0 0 0,-1 0 0 0 0,1 0 0 0 0,-1 0 0 0 0,1 0 0 0 0,-1 0 0 0 0,1 0 0 0 0,-1 0 0 0 0,0 0 0 0 0,1 0 0 0 0,-1 0 0 0 0,1 0 0 0 0,-1 0 0 0 0,1 0 0 0 0,-1 0 0 0 0,1 0 0 0 0,-1 0 0 0 0,1 0 0 0 0,-1 0 0 0 0,1 0 0 0 0,-1 0 0 0 0,1 0 0 0 0,-1 0 0 0 0,1 0 0 0 0,-1 0 0 0 0,1 0 0 0 0,-1 0 0 0 0,-4-4 0 0 0,-2-2 0 0 0,1 0 0 0 0,1 1 0 0 0,1 1 0 0 0,6 2 0 0 0,2 1 0 0 0,1 1 0 0 0,0 0 0 0 0,-2 0 0 0 0,-1 0 0 0 0,-2 0 0 0 0,1 1 0 0 0,-2-1 0 0 0,1 0 0 0 0,-1 0 0 0 0,0 0 0 0 0,5 0 0 0 0,2 0 0 0 0,-1 0 0 0 0,-1 0 0 0 0,-1 0 0 0 0,-1 0 0 0 0,3 0 0 0 0,1 0 0 0 0,-1 0 0 0 0,0 0 0 0 0,-3 0 0 0 0,0 0 0 0 0,-2 0 0 0 0,0 0 0 0 0,-1 0 0 0 0,0 0 0 0 0,1 0 0 0 0,-1 0 0 0 0,0 0 0 0 0,0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0,0 0 0 0 0,1 0 0 0 0,-1 0 0 0 0,1-5 0 0 0,-1-1 0 0 0,1 0 0 0 0,-1 1 0 0 0,1 2 0 0 0,-1 1 0 0 0,1 1 0 0 0,-1 0 0 0 0,1-3 0 0 0,-1-2 0 0 0,1 0 0 0 0,-1 1 0 0 0,1 2 0 0 0,-1 1 0 0 0,1 1 0 0 0,-1 1 0 0 0,1 0 0 0 0,-1 0 0 0 0,1 0 0 0 0,-1 1 0 0 0,1-1 0 0 0,-1 0 0 0 0,1 0 0 0 0,-1 0 0 0 0,1 0 0 0 0,-1 0 0 0 0,1 0 0 0 0,-1 0 0 0 0,1 0 0 0 0,-1 0 0 0 0,1 0 0 0 0,-1 0 0 0 0,1 0 0 0 0,-1 0 0 0 0,1 0 0 0 0,-1 0 0 0 0,1 0 0 0 0,-1 0 0 0 0,1 0 0 0 0,-1 0 0 0 0,1-5 0 0 0,-1-1 0 0 0,1 0 0 0 0,-1 1 0 0 0,5 2 0 0 0,2 1 0 0 0,-1 1 0 0 0,0 0 0 0 0,-3 1 0 0 0,0 0 0 0 0,-1 1 0 0 0,-1-1 0 0 0,-1 0 0 0 0,0 0 0 0 0,1 0 0 0 0,-1 0 0 0 0,0 1 0 0 0,0-1 0 0 0,1 0 0 0 0,-1-1 0 0 0,1 1 0 0 0,-1 0 0 0 0,1 0 0 0 0,-1 0 0 0 0,1 0 0 0 0,-1 0 0 0 0,1 0 0 0 0,-1 0 0 0 0,1 0 0 0 0,-1 0 0 0 0,1 0 0 0 0,-1 0 0 0 0,1 0 0 0 0,-1 0 0 0 0,1 0 0 0 0,-1 0 0 0 0,1 0 0 0 0,-1 0 0 0 0,1 0 0 0 0,4 0 0 0 0,-3 5 0 0 0,-2 1 0 0 0,-1 0 0 0 0,0-1 0 0 0,1-2 0 0 0,-1 0 0 0 0,1-2 0 0 0,0-1 0 0 0,0 0 0 0 0,1 0 0 0 0,-1 0 0 0 0,1-1 0 0 0,-1 1 0 0 0,1 0 0 0 0,-1 0 0 0 0,1 0 0 0 0,-1 0 0 0 0,1 0 0 0 0,-1 0 0 0 0,1 0 0 0 0,-1 0 0 0 0,1 0 0 0 0,-1 0 0 0 0,1 0 0 0 0,-1 0 0 0 0,1 0 0 0 0,-1 0 0 0 0,1 0 0 0 0,-1 0 0 0 0,1 0 0 0 0,-1 0 0 0 0,1 0 0 0 0,-1 0 0 0 0,1 0 0 0 0,-1 0 0 0 0,5 0 0 0 0,2 0 0 0 0,0 0 0 0 0,-2 0 0 0 0,-1 0 0 0 0,-2 0 0 0 0,0 0 0 0 0,3 0 0 0 0,2 0 0 0 0,-1 0 0 0 0,-1 0 0 0 0,-1 0 0 0 0,-2 0 0 0 0,0 0 0 0 0,-1 0 0 0 0,-1 0 0 0 0,0 0 0 0 0,1 0 0 0 0,-1 0 0 0 0,5 0 0 0 0,1 0 0 0 0,1 0 0 0 0,-2 0 0 0 0,-1 0 0 0 0,-2 0 0 0 0,0 0 0 0 0,-1 0 0 0 0,0 0 0 0 0,-1 0 0 0 0,0 0 0 0 0,0 0 0 0 0,1 0 0 0 0,-1 0 0 0 0,0 0 0 0 0,1 0 0 0 0,-1 0 0 0 0,1 0 0 0 0,-1 0 0 0 0,1 0 0 0 0,-1 0 0 0 0,1 0 0 0 0,-1 0 0 0 0,1 0 0 0 0,-1 0 0 0 0,1 0 0 0 0,-1 0 0 0 0,1 0 0 0 0,-1 0 0 0 0,1 0 0 0 0,-1 0 0 0 0,1 0 0 0 0,-1 0 0 0 0,1 0 0 0 0,-1 0 0 0 0,1 0 0 0 0,-1 0 0 0 0,1 0 0 0 0,4 0 0 0 0,1 0 0 0 0,1 0 0 0 0,-2 0 0 0 0,-1 0 0 0 0,-1 0 0 0 0,-2 0 0 0 0,0 0 0 0 0,0 0 0 0 0,-1 0 0 0 0,0 0 0 0 0,0 0 0 0 0,1 0 0 0 0,-1 0 0 0 0,0-5 0 0 0,1-1 0 0 0,-1 0 0 0 0,1 1 0 0 0,-1 2 0 0 0,1 1 0 0 0,-1 1 0 0 0,1 0 0 0 0,-1 1 0 0 0,1 0 0 0 0,-1 5 0 0 0,1 2 0 0 0,-1-1 0 0 0,1-1 0 0 0,-1-2 0 0 0,5 0 0 0 0,2-2 0 0 0,0-1 0 0 0,-2 0 0 0 0,-1 0 0 0 0,3 0 0 0 0,1-1 0 0 0,-1 1 0 0 0,-2 0 0 0 0,-6 0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14319 11322 16383 0 0,'4'0'0'0'0,"4"0"0"0"0,6 0 0 0 0,3 0 0 0 0,2 4 0 0 0,3 1 0 0 0,0-1 0 0 0,4 0 0 0 0,1-1 0 0 0,0-2 0 0 0,-1 0 0 0 0,-5 3 0 0 0,-2 1 0 0 0,-1 0 0 0 0,0-2 0 0 0,5 0 0 0 0,1-2 0 0 0,1 0 0 0 0,0-1 0 0 0,-1 0 0 0 0,0 0 0 0 0,-2 0 0 0 0,4 0 0 0 0,1-1 0 0 0,-1 1 0 0 0,-1 0 0 0 0,-1 0 0 0 0,-1 0 0 0 0,0 0 0 0 0,-2 0 0 0 0,5 0 0 0 0,0 0 0 0 0,0 0 0 0 0,-1 0 0 0 0,-1 0 0 0 0,-1 0 0 0 0,0 0 0 0 0,2 0 0 0 0,2 0 0 0 0,-5-3 0 0 0,-1-2 0 0 0,-2 0 0 0 0,0 1 0 0 0,1 2 0 0 0,0 0 0 0 0,5 1 0 0 0,-3-3 0 0 0,-1-1 0 0 0,0 1 0 0 0,-1 0 0 0 0,1 2 0 0 0,0 0 0 0 0,-4-2 0 0 0,0-1 0 0 0,3 0 0 0 0,3 1 0 0 0,-3-2 0 0 0,-1 0 0 0 0,-4-3 0 0 0,-1 0 0 0 0,1 2 0 0 0,2 1 0 0 0,1-4 0 0 0,2-2 0 0 0,-3-2 0 0 0,3 2 0 0 0,2 2 0 0 0,1 4 0 0 0,-4-2 0 0 0,-1 1 0 0 0,0 2 0 0 0,1 1 0 0 0,0-2 0 0 0,5 0 0 0 0,1-3 0 0 0,1 1 0 0 0,0 1 0 0 0,-6-2 0 0 0,-1 1 0 0 0,-1 2 0 0 0,-3-3 0 0 0,-1 2 0 0 0,5 1 0 0 0,2 1 0 0 0,2 3 0 0 0,-3-7 0 0 0,-1-1 0 0 0,-1 0 0 0 0,-3 0 0 0 0,0 0 0 0 0,1 2 0 0 0,4 3 0 0 0,4 2 0 0 0,-3-3 0 0 0,-2 1 0 0 0,1 0 0 0 0,-1 2 0 0 0,1 1 0 0 0,-3-3 0 0 0,-1 0 0 0 0,1 0 0 0 0,4 1 0 0 0,3 2 0 0 0,1 0 0 0 0,-4-2 0 0 0,-2-1 0 0 0,0 0 0 0 0,0 2 0 0 0,0 0 0 0 0,5 2 0 0 0,-2-4 0 0 0,-1 0 0 0 0,-1 1 0 0 0,1 0 0 0 0,-4-2 0 0 0,-1 0 0 0 0,1 0 0 0 0,0 2 0 0 0,-2-2 0 0 0,4 0 0 0 0,2 0 0 0 0,1 2 0 0 0,1 2 0 0 0,0 1 0 0 0,-1 0 0 0 0,-3-7 0 0 0,-2-1 0 0 0,4 0 0 0 0,2-2 0 0 0,1 1 0 0 0,-4-2 0 0 0,-2 2 0 0 0,0 2 0 0 0,1 3 0 0 0,-3-2 0 0 0,-1 0 0 0 0,1 2 0 0 0,-2-2 0 0 0,3 0 0 0 0,4 1 0 0 0,0-2 0 0 0,2 1 0 0 0,0 0 0 0 0,-5-1 0 0 0,0 1 0 0 0,-4-7 0 0 0,-1 0 0 0 0,5-1 0 0 0,0-3 0 0 0,0 3 0 0 0,0-1 0 0 0,-2 0 0 0 0,0 2 0 0 0,0 3 0 0 0,-2 0 0 0 0,0 2 0 0 0,-2-1 0 0 0,0 1 0 0 0,6 2 0 0 0,-1-5 0 0 0,1-1 0 0 0,1-1 0 0 0,1 1 0 0 0,1 3 0 0 0,-4 0 0 0 0,0 1 0 0 0,0 2 0 0 0,1-1 0 0 0,5 1 0 0 0,2 1 0 0 0,0 2 0 0 0,-4-2 0 0 0,-1 0 0 0 0,-1 1 0 0 0,0 1 0 0 0,-4-2 0 0 0,1 0 0 0 0,3 1 0 0 0,4-3 0 0 0,0 1 0 0 0,1-7 0 0 0,-1 0 0 0 0,0 2 0 0 0,0 3 0 0 0,-5-1 0 0 0,3 2 0 0 0,1-2 0 0 0,0 1 0 0 0,1 2 0 0 0,-1 2 0 0 0,-3-1 0 0 0,-2-1 0 0 0,0 2 0 0 0,5 2 0 0 0,2 0 0 0 0,-3-2 0 0 0,-2 0 0 0 0,1 0 0 0 0,-1-2 0 0 0,1 0 0 0 0,1 1 0 0 0,-1-2 0 0 0,5 0 0 0 0,2 2 0 0 0,-1-2 0 0 0,-1 0 0 0 0,0 2 0 0 0,-2 1 0 0 0,-4-5 0 0 0,-2-1 0 0 0,4 1 0 0 0,1-1 0 0 0,2 1 0 0 0,-1 3 0 0 0,1 1 0 0 0,-5 0 0 0 0,-2-1 0 0 0,1 2 0 0 0,3 2 0 0 0,3 0 0 0 0,-3-2 0 0 0,-1 0 0 0 0,-1-3 0 0 0,0-1 0 0 0,1-1 0 0 0,0 0 0 0 0,5-2 0 0 0,1 1 0 0 0,0-4 0 0 0,0 0 0 0 0,2-2 0 0 0,4 3 0 0 0,0 0 0 0 0,-2-1 0 0 0,2 1 0 0 0,-1 0 0 0 0,1 2 0 0 0,-1 4 0 0 0,-2-2 0 0 0,-2-5 0 0 0,1-1 0 0 0,4-1 0 0 0,0 2 0 0 0,-2 1 0 0 0,-3 1 0 0 0,3 1 0 0 0,2 1 0 0 0,0 0 0 0 0,-2-3 0 0 0,1 2 0 0 0,0-2 0 0 0,1 3 0 0 0,-1 2 0 0 0,-2-4 0 0 0,-2 0 0 0 0,-3-2 0 0 0,7 2 0 0 0,1 0 0 0 0,-1 2 0 0 0,-3-2 0 0 0,-1 3 0 0 0,-3-2 0 0 0,-1 2 0 0 0,7 3 0 0 0,1-2 0 0 0,0-3 0 0 0,-3 1 0 0 0,-1-5 0 0 0,-3 0 0 0 0,7-1 0 0 0,1 3 0 0 0,-1 3 0 0 0,-3 0 0 0 0,-1 2 0 0 0,1-1 0 0 0,0 1 0 0 0,-1 2 0 0 0,-2-1 0 0 0,-1 0 0 0 0,-1 2 0 0 0,-1-2 0 0 0,3 1 0 0 0,1-7 0 0 0,0 0 0 0 0,-1 3 0 0 0,-1-2 0 0 0,0 2 0 0 0,5 0 0 0 0,3 0 0 0 0,-1 0 0 0 0,-2 1 0 0 0,-2-1 0 0 0,-3 1 0 0 0,3 2 0 0 0,0-1 0 0 0,-1 1 0 0 0,-4-2 0 0 0,-3 1 0 0 0,-1-5 0 0 0,0-1 0 0 0,1 3 0 0 0,-3-1 0 0 0,4 2 0 0 0,1 3 0 0 0,1 3 0 0 0,-3-2 0 0 0,-1 1 0 0 0,7-2 0 0 0,4-1 0 0 0,-4-1 0 0 0,-3 0 0 0 0,0 2 0 0 0,-1 3 0 0 0,-4-2 0 0 0,-1 0 0 0 0,0-5 0 0 0,1-2 0 0 0,6 3 0 0 0,-2-2 0 0 0,-1 2 0 0 0,0 0 0 0 0,1 1 0 0 0,-4-2 0 0 0,-1 2 0 0 0,1 3 0 0 0,-3-2 0 0 0,0 1 0 0 0,5 2 0 0 0,3-2 0 0 0,1 0 0 0 0,1-1 0 0 0,-1 0 0 0 0,0-2 0 0 0,0 1 0 0 0,3 2 0 0 0,-3-5 0 0 0,-1 0 0 0 0,-2 2 0 0 0,-3 0 0 0 0,-1 0 0 0 0,0 4 0 0 0,1 2 0 0 0,2-2 0 0 0,0 1 0 0 0,6 1 0 0 0,-3-2 0 0 0,0 0 0 0 0,-2 1 0 0 0,1 2 0 0 0,-4-3 0 0 0,0 1 0 0 0,-1 1 0 0 0,-2-3 0 0 0,0 1 0 0 0,5 1 0 0 0,-1-2 0 0 0,0 0 0 0 0,1 2 0 0 0,1 2 0 0 0,1 1 0 0 0,-4-6 0 0 0,0-1 0 0 0,0-3 0 0 0,4 1 0 0 0,3 2 0 0 0,-3 0 0 0 0,-1 1 0 0 0,-1 2 0 0 0,1 2 0 0 0,-4-1 0 0 0,0 0 0 0 0,-4-3 0 0 0,1 1 0 0 0,5 1 0 0 0,-1-2 0 0 0,1 1 0 0 0,1-2 0 0 0,1 1 0 0 0,0-6 0 0 0,1 0 0 0 0,-3-1 0 0 0,-1 2 0 0 0,0 0 0 0 0,4 2 0 0 0,0-1 0 0 0,-1 3 0 0 0,0-2 0 0 0,0 2 0 0 0,0 3 0 0 0,-2-2 0 0 0,-2 1 0 0 0,-3-2 0 0 0,0 1 0 0 0,5-5 0 0 0,3-1 0 0 0,2-1 0 0 0,0 2 0 0 0,-3 0 0 0 0,-2 2 0 0 0,0-1 0 0 0,1 3 0 0 0,4-2 0 0 0,2 2 0 0 0,0 3 0 0 0,-3-2 0 0 0,-3 1 0 0 0,0-2 0 0 0,0 1 0 0 0,-4-1 0 0 0,0 0 0 0 0,5-5 0 0 0,2-4 0 0 0,2 2 0 0 0,-1-1 0 0 0,1 0 0 0 0,-1-1 0 0 0,0-1 0 0 0,-1 3 0 0 0,-4 0 0 0 0,2 4 0 0 0,2 4 0 0 0,-3-5 0 0 0,-1-2 0 0 0,0-3 0 0 0,0 2 0 0 0,-2 0 0 0 0,-1 3 0 0 0,-2 0 0 0 0,-1 3 0 0 0,6-1 0 0 0,0-2 0 0 0,0 2 0 0 0,1-5 0 0 0,1-3 0 0 0,0 2 0 0 0,-3 0 0 0 0,0 3 0 0 0,-4 1 0 0 0,0 3 0 0 0,6-1 0 0 0,2-2 0 0 0,2 2 0 0 0,-4-2 0 0 0,0 3 0 0 0,-4-5 0 0 0,-1 1 0 0 0,-3-2 0 0 0,1 3 0 0 0,1 0 0 0 0,7 3 0 0 0,-1-2 0 0 0,0 3 0 0 0,-2-1 0 0 0,-2 1 0 0 0,1-2 0 0 0,2 2 0 0 0,-3-1 0 0 0,0 1 0 0 0,1-1 0 0 0,2-7 0 0 0,5-3 0 0 0,2-2 0 0 0,0 3 0 0 0,1 1 0 0 0,-6 0 0 0 0,-1 4 0 0 0,-5 0 0 0 0,0 3 0 0 0,-3-1 0 0 0,0 3 0 0 0,6-5 0 0 0,3 1 0 0 0,-1-2 0 0 0,0-1 0 0 0,0 1 0 0 0,0 1 0 0 0,1 3 0 0 0,-3-1 0 0 0,0 2 0 0 0,-4 0 0 0 0,3 1 0 0 0,4-2 0 0 0,1-5 0 0 0,1 0 0 0 0,-4-1 0 0 0,0 2 0 0 0,0 1 0 0 0,0-1 0 0 0,5 2 0 0 0,-2 0 0 0 0,0 3 0 0 0,-4-2 0 0 0,-2 3 0 0 0,-2-2 0 0 0,-1 2 0 0 0,2 3 0 0 0,-2-6 0 0 0,1 1 0 0 0,-1-3 0 0 0,0-1 0 0 0,-2-2 0 0 0,-2-2 0 0 0,1-1 0 0 0,-1-1 0 0 0,5 4 0 0 0,5 1 0 0 0,-2-4 0 0 0,1-2 0 0 0,-2-1 0 0 0,-1 4 0 0 0,-2 1 0 0 0,-4 1 0 0 0,1 3 0 0 0,-1 0 0 0 0,2 0 0 0 0,-1-6 0 0 0,-3-2 0 0 0,3 2 0 0 0,-1 1 0 0 0,5 5 0 0 0,1 0 0 0 0,-2 0 0 0 0,1 1 0 0 0,-3 1 0 0 0,2 2 0 0 0,-2-1 0 0 0,1-6 0 0 0,-1-3 0 0 0,2 2 0 0 0,-2 0 0 0 0,1 0 0 0 0,-1-1 0 0 0,2 4 0 0 0,-2 0 0 0 0,5 0 0 0 0,0-6 0 0 0,1 2 0 0 0,-2 0 0 0 0,0 4 0 0 0,-2 1 0 0 0,-3-1 0 0 0,0 2 0 0 0,-1 0 0 0 0,-2-1 0 0 0,2 2 0 0 0,-1-1 0 0 0,2 2 0 0 0,0 0 0 0 0,-2-6 0 0 0,2 0 0 0 0,-1 0 0 0 0,-2-1 0 0 0,6 3 0 0 0,1 0 0 0 0,1 3 0 0 0,-1 1 0 0 0,0 1 0 0 0,-1 0 0 0 0,-3-3 0 0 0,0 2 0 0 0,-1-5 0 0 0,2 0 0 0 0,-1 0 0 0 0,2 3 0 0 0,-1 0 0 0 0,1 2 0 0 0,-1-1 0 0 0,-2-1 0 0 0,1 2 0 0 0,-1-2 0 0 0,6 3 0 0 0,0-1 0 0 0,1 1 0 0 0,-1-4 0 0 0,0 0 0 0 0,-2-1 0 0 0,-4-2 0 0 0,2 3 0 0 0,2 0 0 0 0,2-1 0 0 0,4 2 0 0 0,-3 0 0 0 0,-3-2 0 0 0,4 2 0 0 0,3-3 0 0 0,-3-4 0 0 0,1 3 0 0 0,-3 0 0 0 0,-1 0 0 0 0,2 3 0 0 0,-1 0 0 0 0,-1 3 0 0 0,2-1 0 0 0,-1-1 0 0 0,-4-2 0 0 0,4 2 0 0 0,4-5 0 0 0,2 2 0 0 0,-3-5 0 0 0,0 3 0 0 0,-3 0 0 0 0,0 3 0 0 0,-2 2 0 0 0,-1 2 0 0 0,3-1 0 0 0,-2-4 0 0 0,5 0 0 0 0,0-1 0 0 0,-4-1 0 0 0,0 3 0 0 0,1 0 0 0 0,-1 0 0 0 0,1 2 0 0 0,-3 0 0 0 0,-3-2 0 0 0,2 3 0 0 0,-2-5 0 0 0,2 2 0 0 0,-2-1 0 0 0,3-1 0 0 0,-1-1 0 0 0,1-1 0 0 0,-1-1 0 0 0,6 3 0 0 0,-1 1 0 0 0,1-3 0 0 0,-2-3 0 0 0,0 3 0 0 0,-2 1 0 0 0,0 0 0 0 0,-1 0 0 0 0,0 2 0 0 0,-1 2 0 0 0,1 2 0 0 0,-1 1 0 0 0,2-3 0 0 0,-2-4 0 0 0,-3-5 0 0 0,6 4 0 0 0,4 0 0 0 0,-2 1 0 0 0,2 3 0 0 0,-4 0 0 0 0,1 0 0 0 0,-2-1 0 0 0,0 2 0 0 0,-2-4 0 0 0,-2-2 0 0 0,1 3 0 0 0,2 0 0 0 0,0 0 0 0 0,5 2 0 0 0,0 2 0 0 0,-3-2 0 0 0,0 2 0 0 0,-2 0 0 0 0,1 3 0 0 0,-2-5 0 0 0,1 1 0 0 0,-1-2 0 0 0,1 4 0 0 0,-1-1 0 0 0,2 2 0 0 0,-2 0 0 0 0,1 2 0 0 0,-1-2 0 0 0,5 2 0 0 0,0-1 0 0 0,1 1 0 0 0,-2-1 0 0 0,0-7 0 0 0,-2-3 0 0 0,1 2 0 0 0,-3 0 0 0 0,2 3 0 0 0,-2 2 0 0 0,1 2 0 0 0,2 3 0 0 0,0 0 0 0 0,0 2 0 0 0,-1-3 0 0 0,4-2 0 0 0,4 0 0 0 0,1-1 0 0 0,1-6 0 0 0,1 0 0 0 0,-4 1 0 0 0,-2 2 0 0 0,-3 0 0 0 0,0 4 0 0 0,4 3 0 0 0,3 0 0 0 0,2 1 0 0 0,-3-2 0 0 0,-2 2 0 0 0,0-3 0 0 0,1 1 0 0 0,-3-1 0 0 0,0 1 0 0 0,4 2 0 0 0,-2-4 0 0 0,1-1 0 0 0,-4-2 0 0 0,0 2 0 0 0,1 3 0 0 0,1 4 0 0 0,2 2 0 0 0,1 2 0 0 0,4 1 0 0 0,2 1 0 0 0,1 1 0 0 0,-2-1 0 0 0,0 1 0 0 0,-2-1 0 0 0,0 1 0 0 0,-1-1 0 0 0,4 0 0 0 0,0 0 0 0 0,0 0 0 0 0,-5-4 0 0 0,-1-1 0 0 0,-2 1 0 0 0,-3-4 0 0 0,-8 1 0 0 0,-9-3 0 0 0,-7 0 0 0 0,-11-1 0 0 0,-4 1 0 0 0,-3 2 0 0 0,4-2 0 0 0,2 2 0 0 0,1 2 0 0 0,4-6 0 0 0,0 0 0 0 0,1 1 0 0 0,1 0 0 0 0,1 0 0 0 0,-6 4 0 0 0,1-2 0 0 0,-1 1 0 0 0,0 2 0 0 0,3-2 0 0 0,0 1 0 0 0,0 1 0 0 0,2-2 0 0 0,0 1 0 0 0,-1 1 0 0 0,1-2 0 0 0,-3 0 0 0 0,-4 2 0 0 0,3-2 0 0 0,0 1 0 0 0,0-7 0 0 0,-1 0 0 0 0,0 2 0 0 0,2 0 0 0 0,1 1 0 0 0,-5 3 0 0 0,2-1 0 0 0,0 1 0 0 0,4-2 0 0 0,0 1 0 0 0,-1 2 0 0 0,3-1 0 0 0,-1 0 0 0 0,-1 2 0 0 0,1 1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27387 3561 16383 0 0,'0'4'0'0'0,"0"5"0"0"0,-4 0 0 0 0,-1 3 0 0 0,-7-1 0 0 0,-1 6 0 0 0,-3-1 0 0 0,2 1 0 0 0,-1-3 0 0 0,3 1 0 0 0,-1-3 0 0 0,-1 0 0 0 0,1 2 0 0 0,-1-1 0 0 0,-1-4 0 0 0,1 2 0 0 0,0-3 0 0 0,2 3 0 0 0,-4-2 0 0 0,1 5 0 0 0,2 5 0 0 0,1-2 0 0 0,-3 0 0 0 0,3 1 0 0 0,-1-2 0 0 0,1-1 0 0 0,0-3 0 0 0,1 1 0 0 0,0-2 0 0 0,1 0 0 0 0,2 3 0 0 0,-1-2 0 0 0,1-2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25453 5509 16383 0 0,'4'0'0'0'0,"4"0"0"0"0,5-3 0 0 0,4-2 0 0 0,-1-4 0 0 0,4 1 0 0 0,3 0 0 0 0,0 3 0 0 0,-3-6 0 0 0,-1-4 0 0 0,-1-4 0 0 0,1 2 0 0 0,0 3 0 0 0,-2 1 0 0 0,2 2 0 0 0,-1 0 0 0 0,0 2 0 0 0,-4-2 0 0 0,0 1 0 0 0,1-1 0 0 0,2 1 0 0 0,-2-1 0 0 0,0 1 0 0 0,-3-5 0 0 0,1-1 0 0 0,2 4 0 0 0,-3-1 0 0 0,6 3 0 0 0,2 2 0 0 0,1-1 0 0 0,2 1 0 0 0,-4-1 0 0 0,-1 0 0 0 0,-4-2 0 0 0,0 1 0 0 0,1 3 0 0 0,-3-2 0 0 0,5 1 0 0 0,3 1 0 0 0,-2-1 0 0 0,0 1 0 0 0,-4-6 0 0 0,0-1 0 0 0,1 2 0 0 0,-2-1 0 0 0,1 3 0 0 0,1 2 0 0 0,-2-1 0 0 0,5 1 0 0 0,2 2 0 0 0,-2-2 0 0 0,0 1 0 0 0,0 1 0 0 0,-2-2 0 0 0,-1 1 0 0 0,1 1 0 0 0,-3-2 0 0 0,1 0 0 0 0,5 2 0 0 0,0-2 0 0 0,-1 1 0 0 0,-2-7 0 0 0,-1 0 0 0 0,0 2 0 0 0,-1-1 0 0 0,0 3 0 0 0,1 2 0 0 0,2-1 0 0 0,2 1 0 0 0,5 2 0 0 0,-2-2 0 0 0,-1 1 0 0 0,0 1 0 0 0,0 2 0 0 0,-4-2 0 0 0,-1 0 0 0 0,1 0 0 0 0,-3-1 0 0 0,0 0 0 0 0,5 1 0 0 0,-1-2 0 0 0,0 0 0 0 0,2 2 0 0 0,-1 2 0 0 0,2-7 0 0 0,0 0 0 0 0,0 1 0 0 0,5 3 0 0 0,0 2 0 0 0,-3-2 0 0 0,-3 1 0 0 0,0 1 0 0 0,0 1 0 0 0,0 2 0 0 0,0 1 0 0 0,4 0 0 0 0,2 1 0 0 0,0 0 0 0 0,0 1 0 0 0,-2-1 0 0 0,-1 0 0 0 0,0 0 0 0 0,-1 0 0 0 0,3 1 0 0 0,2-1 0 0 0,-1 0 0 0 0,-1 0 0 0 0,-1 0 0 0 0,-1 0 0 0 0,-8 0 0 0 0,-10 0 0 0 0,-10-1 0 0 0,-7 1 0 0 0,-10 0 0 0 0,-4-3 0 0 0,-2-2 0 0 0,1-3 0 0 0,1-1 0 0 0,1 2 0 0 0,5-2 0 0 0,2 0 0 0 0,1 2 0 0 0,3-1 0 0 0,-4 0 0 0 0,-2 2 0 0 0,2-2 0 0 0,1 1 0 0 0,-1 1 0 0 0,3-2 0 0 0,1 0 0 0 0,-2 2 0 0 0,2-5 0 0 0,0-2 0 0 0,-5 3 0 0 0,1-2 0 0 0,-1 2 0 0 0,0 2 0 0 0,3-1 0 0 0,0 1 0 0 0,0 2 0 0 0,2-2 0 0 0,0 1 0 0 0,-1 1 0 0 0,1-2 0 0 0,-3 1 0 0 0,-4 1 0 0 0,0 1 0 0 0,2-1 0 0 0,4 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27280 4683 16383 0 0,'-4'0'0'0'0,"-4"0"0"0"0,-2 7 0 0 0,-2 7 0 0 0,1 4 0 0 0,-2-1 0 0 0,2 0 0 0 0,-1 2 0 0 0,1 0 0 0 0,-4-3 0 0 0,-1 0 0 0 0,0 5 0 0 0,2 2 0 0 0,0-3 0 0 0,3-1 0 0 0,-2-4 0 0 0,3-1 0 0 0,-2-2 0 0 0,2 0 0 0 0,-1 1 0 0 0,1 3 0 0 0,-1-1 0 0 0,1 3 0 0 0,-5-1 0 0 0,0 1 0 0 0,2 0 0 0 0,1-2 0 0 0,1-5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13155 12366 16383 0 0,'0'3'0'0'0,"7"2"0"0"0,7 0 0 0 0,0 2 0 0 0,2 1 0 0 0,2-2 0 0 0,1-1 0 0 0,1-2 0 0 0,1-1 0 0 0,5-2 0 0 0,0 4 0 0 0,1 1 0 0 0,-1-1 0 0 0,-2 0 0 0 0,0-2 0 0 0,-2-1 0 0 0,0 0 0 0 0,4-1 0 0 0,0 0 0 0 0,4 0 0 0 0,0 0 0 0 0,6 0 0 0 0,0 0 0 0 0,2 0 0 0 0,6 0 0 0 0,2 0 0 0 0,4 0 0 0 0,-2-4 0 0 0,1-1 0 0 0,0 0 0 0 0,3 2 0 0 0,-4-4 0 0 0,-3 1 0 0 0,2 0 0 0 0,-3 2 0 0 0,-2-2 0 0 0,-1-1 0 0 0,0 2 0 0 0,5 1 0 0 0,-3 2 0 0 0,-5 0 0 0 0,-1-6 0 0 0,-3-2 0 0 0,3 1 0 0 0,0-2 0 0 0,-4 1 0 0 0,4 3 0 0 0,0 1 0 0 0,-4-1 0 0 0,-2 1 0 0 0,-4 1 0 0 0,4 1 0 0 0,2-2 0 0 0,-2 0 0 0 0,1 1 0 0 0,-1 1 0 0 0,-2 2 0 0 0,1 0 0 0 0,0-2 0 0 0,-3-1 0 0 0,-1 1 0 0 0,-2 0 0 0 0,-1 2 0 0 0,-1 0 0 0 0,4-2 0 0 0,0-1 0 0 0,0 0 0 0 0,-1 1 0 0 0,-1 2 0 0 0,-1 1 0 0 0,-1 0 0 0 0,4-3 0 0 0,0-1 0 0 0,0 1 0 0 0,-1 0 0 0 0,-1 2 0 0 0,-1-7 0 0 0,0-2 0 0 0,2 2 0 0 0,2 1 0 0 0,-1 3 0 0 0,-1 2 0 0 0,-1 1 0 0 0,-1-2 0 0 0,7-1 0 0 0,2 1 0 0 0,2 1 0 0 0,0 0 0 0 0,-3 2 0 0 0,2 0 0 0 0,-3 1 0 0 0,-1 0 0 0 0,-3-3 0 0 0,-2-2 0 0 0,-1 1 0 0 0,-1 0 0 0 0,3 2 0 0 0,5 0 0 0 0,1 1 0 0 0,-2-3 0 0 0,-1-1 0 0 0,1 1 0 0 0,0 0 0 0 0,-1-2 0 0 0,-3 0 0 0 0,-1 0 0 0 0,-1 2 0 0 0,-1 1 0 0 0,0 2 0 0 0,3-3 0 0 0,1-1 0 0 0,0 0 0 0 0,-1 2 0 0 0,-1 0 0 0 0,-1 2 0 0 0,0 0 0 0 0,2 1 0 0 0,-2-4 0 0 0,-1 0 0 0 0,-2-1 0 0 0,0 2 0 0 0,1 0 0 0 0,0-6 0 0 0,-1-1 0 0 0,5 0 0 0 0,2 2 0 0 0,-1 3 0 0 0,-1-2 0 0 0,0 1 0 0 0,-2 1 0 0 0,-1-3 0 0 0,4 1 0 0 0,1 1 0 0 0,-1 2 0 0 0,-5-2 0 0 0,-2-1 0 0 0,0 2 0 0 0,-1 1 0 0 0,2 2 0 0 0,-4-3 0 0 0,0-1 0 0 0,4 2 0 0 0,2 0 0 0 0,2-2 0 0 0,-1 0 0 0 0,1-3 0 0 0,-1 0 0 0 0,0 2 0 0 0,2-6 0 0 0,2 0 0 0 0,0 2 0 0 0,-2 3 0 0 0,-5-1 0 0 0,-1 1 0 0 0,-2-2 0 0 0,2 1 0 0 0,3 2 0 0 0,3-1 0 0 0,0 0 0 0 0,0-2 0 0 0,-1 1 0 0 0,-1-2 0 0 0,0 1 0 0 0,2 2 0 0 0,2 3 0 0 0,-4-2 0 0 0,1 0 0 0 0,0 2 0 0 0,-4-2 0 0 0,-1-1 0 0 0,-1-5 0 0 0,4-1 0 0 0,3 2 0 0 0,-1 3 0 0 0,1 0 0 0 0,-1 0 0 0 0,-1 3 0 0 0,-4-2 0 0 0,5 1 0 0 0,3 1 0 0 0,0-1 0 0 0,-1-1 0 0 0,0 2 0 0 0,-3 2 0 0 0,4-2 0 0 0,0 0 0 0 0,0 0 0 0 0,-2-1 0 0 0,-1 0 0 0 0,-1-3 0 0 0,-1 1 0 0 0,4 1 0 0 0,4-4 0 0 0,1-1 0 0 0,-2 2 0 0 0,-1-1 0 0 0,2 2 0 0 0,-1 2 0 0 0,-2 3 0 0 0,-1-2 0 0 0,-2 1 0 0 0,-1-3 0 0 0,-1 1 0 0 0,3-3 0 0 0,1 1 0 0 0,0 3 0 0 0,-1 1 0 0 0,-1-1 0 0 0,-1 1 0 0 0,7 0 0 0 0,2-5 0 0 0,-1-1 0 0 0,-3-2 0 0 0,-1 1 0 0 0,-2 3 0 0 0,-2 3 0 0 0,3 3 0 0 0,0-1 0 0 0,0-1 0 0 0,-1 1 0 0 0,-1 2 0 0 0,-5-3 0 0 0,-1 0 0 0 0,-1 1 0 0 0,4-2 0 0 0,3 0 0 0 0,0 0 0 0 0,1 3 0 0 0,-5-2 0 0 0,-2-1 0 0 0,0 2 0 0 0,-3-3 0 0 0,-1 1 0 0 0,5 1 0 0 0,3-2 0 0 0,1 0 0 0 0,0-5 0 0 0,1-1 0 0 0,-1 2 0 0 0,-4-1 0 0 0,-2 2 0 0 0,4 3 0 0 0,-2-1 0 0 0,0 1 0 0 0,-4-1 0 0 0,0 0 0 0 0,0 2 0 0 0,2 2 0 0 0,-2-2 0 0 0,0 1 0 0 0,1 1 0 0 0,-2-3 0 0 0,0 1 0 0 0,6 1 0 0 0,-2-2 0 0 0,1 1 0 0 0,0-7 0 0 0,1 0 0 0 0,0 2 0 0 0,-2-1 0 0 0,-2 3 0 0 0,1-2 0 0 0,5 2 0 0 0,2-2 0 0 0,0 2 0 0 0,1-1 0 0 0,-1 1 0 0 0,-1 2 0 0 0,-4-1 0 0 0,-1 1 0 0 0,2-1 0 0 0,3 0 0 0 0,1-6 0 0 0,-1-3 0 0 0,0 0 0 0 0,0 1 0 0 0,0 2 0 0 0,2 5 0 0 0,2-1 0 0 0,-1 3 0 0 0,-4-2 0 0 0,-3 1 0 0 0,0-2 0 0 0,-1 2 0 0 0,2-3 0 0 0,0 2 0 0 0,-4-5 0 0 0,4 0 0 0 0,2-1 0 0 0,0 2 0 0 0,1 0 0 0 0,-4-2 0 0 0,-1 3 0 0 0,-1 3 0 0 0,2 3 0 0 0,-4-1 0 0 0,4 1 0 0 0,2 2 0 0 0,-3-2 0 0 0,0 0 0 0 0,-4-2 0 0 0,0 0 0 0 0,1-2 0 0 0,2 1 0 0 0,-2-5 0 0 0,-1-1 0 0 0,6 0 0 0 0,3 2 0 0 0,-3 0 0 0 0,-1 2 0 0 0,0-1 0 0 0,0 3 0 0 0,1-2 0 0 0,1 2 0 0 0,-4-1 0 0 0,4 1 0 0 0,-3-1 0 0 0,-1 1 0 0 0,1 2 0 0 0,-2-4 0 0 0,-1-1 0 0 0,-3-2 0 0 0,0 2 0 0 0,-1 0 0 0 0,0 1 0 0 0,3 0 0 0 0,2 2 0 0 0,-2-2 0 0 0,5 2 0 0 0,-2-1 0 0 0,1 1 0 0 0,0-2 0 0 0,2-5 0 0 0,0-1 0 0 0,-3 0 0 0 0,0-1 0 0 0,-1 3 0 0 0,-1 0 0 0 0,3 3 0 0 0,-2 0 0 0 0,1 2 0 0 0,-3 0 0 0 0,0 1 0 0 0,2-1 0 0 0,0 1 0 0 0,-1-5 0 0 0,0 0 0 0 0,-2-1 0 0 0,0 2 0 0 0,5 0 0 0 0,3 2 0 0 0,-1 0 0 0 0,-2 2 0 0 0,-2-2 0 0 0,-2 2 0 0 0,2 2 0 0 0,-3 0 0 0 0,0 0 0 0 0,-1-2 0 0 0,0 1 0 0 0,2 2 0 0 0,-1-2 0 0 0,4 1 0 0 0,-1-5 0 0 0,1-1 0 0 0,1 2 0 0 0,-2-1 0 0 0,-1 3 0 0 0,-2-2 0 0 0,-1 2 0 0 0,3-1 0 0 0,1 1 0 0 0,6-2 0 0 0,3 2 0 0 0,-4-1 0 0 0,0 1 0 0 0,-5-2 0 0 0,-1 2 0 0 0,1 3 0 0 0,0-6 0 0 0,3-4 0 0 0,4 2 0 0 0,-1-2 0 0 0,-1 3 0 0 0,0 1 0 0 0,-1 1 0 0 0,1 0 0 0 0,0 2 0 0 0,-3-2 0 0 0,-2 2 0 0 0,5-1 0 0 0,2 1 0 0 0,0-5 0 0 0,1 0 0 0 0,-4-1 0 0 0,-2 2 0 0 0,0 4 0 0 0,0-1 0 0 0,1 2 0 0 0,-3-1 0 0 0,4 1 0 0 0,1 2 0 0 0,2-1 0 0 0,-1 0 0 0 0,1 2 0 0 0,-4-2 0 0 0,-2 1 0 0 0,1 1 0 0 0,4 1 0 0 0,2-1 0 0 0,0 0 0 0 0,1 1 0 0 0,-2 1 0 0 0,-3-6 0 0 0,-2-1 0 0 0,-1 1 0 0 0,5 3 0 0 0,2 1 0 0 0,-4 0 0 0 0,0-1 0 0 0,-1 2 0 0 0,0 2 0 0 0,-2-3 0 0 0,-2 0 0 0 0,1 0 0 0 0,6 3 0 0 0,1-3 0 0 0,2-1 0 0 0,0 2 0 0 0,-5-2 0 0 0,-2-1 0 0 0,0 2 0 0 0,1-2 0 0 0,0 0 0 0 0,5 2 0 0 0,1-2 0 0 0,1 1 0 0 0,-1 0 0 0 0,-4-1 0 0 0,-3 1 0 0 0,0 1 0 0 0,-3-6 0 0 0,-1 0 0 0 0,5 1 0 0 0,3 3 0 0 0,1 3 0 0 0,-3-2 0 0 0,-2 1 0 0 0,1 1 0 0 0,-1-3 0 0 0,2 1 0 0 0,4-2 0 0 0,2 0 0 0 0,0 1 0 0 0,-5 0 0 0 0,-1-1 0 0 0,-2 3 0 0 0,1 2 0 0 0,1-3 0 0 0,3 1 0 0 0,3 1 0 0 0,0 1 0 0 0,-1-2 0 0 0,-1 0 0 0 0,-1 1 0 0 0,-4-6 0 0 0,-2-2 0 0 0,0 3 0 0 0,5-2 0 0 0,2 2 0 0 0,0 2 0 0 0,-3-1 0 0 0,-2 1 0 0 0,-1 2 0 0 0,1 2 0 0 0,0 1 0 0 0,5 2 0 0 0,2-3 0 0 0,0-1 0 0 0,-1 1 0 0 0,-1-3 0 0 0,0-1 0 0 0,-2-1 0 0 0,4-1 0 0 0,0 3 0 0 0,1-2 0 0 0,-2 1 0 0 0,-1 1 0 0 0,-1 3 0 0 0,-1 1 0 0 0,4-6 0 0 0,0-1 0 0 0,0-3 0 0 0,0 1 0 0 0,-2 2 0 0 0,-5 0 0 0 0,-1 1 0 0 0,-1 2 0 0 0,1-1 0 0 0,4 0 0 0 0,3 2 0 0 0,0 2 0 0 0,0-2 0 0 0,-1 0 0 0 0,-5-3 0 0 0,-1 1 0 0 0,0 1 0 0 0,3-2 0 0 0,3 1 0 0 0,1 1 0 0 0,-5-4 0 0 0,-1-2 0 0 0,0-1 0 0 0,-1 1 0 0 0,2 3 0 0 0,-4-1 0 0 0,4 2 0 0 0,-2-1 0 0 0,-1 1 0 0 0,1 2 0 0 0,-3-2 0 0 0,0 1 0 0 0,1-1 0 0 0,2-1 0 0 0,-3 0 0 0 0,0 0 0 0 0,5-2 0 0 0,2 2 0 0 0,2 2 0 0 0,-4-5 0 0 0,-1 0 0 0 0,-4-1 0 0 0,-1 1 0 0 0,1 3 0 0 0,-2 0 0 0 0,0 1 0 0 0,-2-1 0 0 0,1 0 0 0 0,6 0 0 0 0,3 0 0 0 0,-2-1 0 0 0,0 1 0 0 0,-3-2 0 0 0,-2 2 0 0 0,2 2 0 0 0,-3-5 0 0 0,1 1 0 0 0,1 1 0 0 0,-2-1 0 0 0,5 2 0 0 0,-2-1 0 0 0,1 1 0 0 0,1-1 0 0 0,1 1 0 0 0,1-2 0 0 0,1 2 0 0 0,-3-1 0 0 0,-2 1 0 0 0,5 2 0 0 0,-1-1 0 0 0,-2 1 0 0 0,-2-6 0 0 0,-1 0 0 0 0,0 3 0 0 0,-1-2 0 0 0,0 2 0 0 0,1 4 0 0 0,2 1 0 0 0,5 3 0 0 0,-1-2 0 0 0,0 0 0 0 0,-4-3 0 0 0,-1 0 0 0 0,0 1 0 0 0,-2-1 0 0 0,0 0 0 0 0,1 1 0 0 0,2 3 0 0 0,-2-3 0 0 0,0 1 0 0 0,5 1 0 0 0,-1-3 0 0 0,0 1 0 0 0,0 1 0 0 0,-3-6 0 0 0,0 0 0 0 0,0 1 0 0 0,2 3 0 0 0,1 3 0 0 0,-3-2 0 0 0,4 0 0 0 0,1-1 0 0 0,2-1 0 0 0,0 2 0 0 0,0 3 0 0 0,-1 1 0 0 0,1 1 0 0 0,2 1 0 0 0,2 1 0 0 0,-1 0 0 0 0,-4-3 0 0 0,-3-1 0 0 0,0-1 0 0 0,0 2 0 0 0,0-3 0 0 0,4-1 0 0 0,3 2 0 0 0,0 0 0 0 0,-1 3 0 0 0,-5-3 0 0 0,-1-1 0 0 0,-1 1 0 0 0,0 2 0 0 0,1 0 0 0 0,5 2 0 0 0,1 0 0 0 0,1 1 0 0 0,-1 0 0 0 0,-1 0 0 0 0,0 1 0 0 0,-2-1 0 0 0,4 0 0 0 0,1 0 0 0 0,-1 0 0 0 0,-1 0 0 0 0,-1 0 0 0 0,-1 0 0 0 0,0 0 0 0 0,2 0 0 0 0,2 0 0 0 0,-1 0 0 0 0,-5 4 0 0 0,-2 1 0 0 0,0-1 0 0 0,-1 0 0 0 0,2-1 0 0 0,3-2 0 0 0,3 0 0 0 0,-1 0 0 0 0,0-1 0 0 0,-4 3 0 0 0,-2 2 0 0 0,-2-1 0 0 0,2 0 0 0 0,0-2 0 0 0,-3 4 0 0 0,3-1 0 0 0,-5 0 0 0 0,-5-5 0 0 0,-8-2 0 0 0,-7-1 0 0 0,-3-4 0 0 0,-4 0 0 0 0,0-3 0 0 0,0 0 0 0 0,1-2 0 0 0,-1 2 0 0 0,-2-2 0 0 0,-2 1 0 0 0,2-4 0 0 0,-4 0 0 0 0,2-1 0 0 0,-1 2 0 0 0,3-1 0 0 0,1 4 0 0 0,2-2 0 0 0,0 3 0 0 0,2-2 0 0 0,2-1 0 0 0,0 0 0 0 0,0 0 0 0 0,-2 1 0 0 0,1-4 0 0 0,-1 1 0 0 0,0-2 0 0 0,2 0 0 0 0,-4 1 0 0 0,-1 1 0 0 0,-2 3 0 0 0,-2 3 0 0 0,-1-1 0 0 0,-2 2 0 0 0,3-2 0 0 0,0 2 0 0 0,3-3 0 0 0,1 1 0 0 0,-5 3 0 0 0,0-6 0 0 0,0 0 0 0 0,3-1 0 0 0,0 1 0 0 0,-1 3 0 0 0,3-1 0 0 0,-1 3 0 0 0,2-3 0 0 0,0-2 0 0 0,2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9:50:36.8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13960 10803 16383 0 0,'0'-5'0'0'0,"6"-8"0"0"0,1-7 0 0 0,6 0 0 0 0,5 3 0 0 0,1 0 0 0 0,1 1 0 0 0,-1-1 0 0 0,0 3 0 0 0,4 2 0 0 0,-3-1 0 0 0,1 1 0 0 0,-3-3 0 0 0,0 2 0 0 0,4-3 0 0 0,3 1 0 0 0,-3-3 0 0 0,1 3 0 0 0,-4-2 0 0 0,1 1 0 0 0,2 4 0 0 0,-3-1 0 0 0,2 1 0 0 0,-4-3 0 0 0,1 1 0 0 0,4 3 0 0 0,-3-2 0 0 0,2 1 0 0 0,2 3 0 0 0,-3-3 0 0 0,1 0 0 0 0,-3-2 0 0 0,1 0 0 0 0,3 3 0 0 0,-3-2 0 0 0,2 1 0 0 0,-4-3 0 0 0,2 1 0 0 0,2 3 0 0 0,-1-3 0 0 0,0 2 0 0 0,3 3 0 0 0,3 2 0 0 0,3 3 0 0 0,-4-3 0 0 0,-1-1 0 0 0,2 1 0 0 0,1-4 0 0 0,3 0 0 0 0,0 2 0 0 0,2 3 0 0 0,0 2 0 0 0,1 1 0 0 0,0 2 0 0 0,0 1 0 0 0,-1 0 0 0 0,1 1 0 0 0,0-1 0 0 0,0 1 0 0 0,-1-1 0 0 0,1 0 0 0 0,-1 0 0 0 0,1 0 0 0 0,-1 0 0 0 0,1 0 0 0 0,0 0 0 0 0,-6-5 0 0 0,-2-3 0 0 0,0 1 0 0 0,2 2 0 0 0,-4-5 0 0 0,0 0 0 0 0,1 2 0 0 0,3 2 0 0 0,1 2 0 0 0,-3-4 0 0 0,-1-1 0 0 0,1 2 0 0 0,2 2 0 0 0,2 1 0 0 0,2 2 0 0 0,0 1 0 0 0,2 1 0 0 0,0 0 0 0 0,-1 0 0 0 0,1 1 0 0 0,0-1 0 0 0,0 0 0 0 0,0 0 0 0 0,-1 0 0 0 0,1 1 0 0 0,0-1 0 0 0,-1 0 0 0 0,1 0 0 0 0,-1 0 0 0 0,1-1 0 0 0,-1 1 0 0 0,1 0 0 0 0,-1 0 0 0 0,1 0 0 0 0,0 0 0 0 0,-1 0 0 0 0,1 0 0 0 0,-1 0 0 0 0,1 0 0 0 0,-1 0 0 0 0,1 0 0 0 0,0 0 0 0 0,-1 0 0 0 0,1 0 0 0 0,-1 0 0 0 0,1 0 0 0 0,-1 0 0 0 0,1 0 0 0 0,0 0 0 0 0,-1 0 0 0 0,1 0 0 0 0,-1 0 0 0 0,1 0 0 0 0,-1 6 0 0 0,1 1 0 0 0,-1 0 0 0 0,1-1 0 0 0,0-2 0 0 0,-6 4 0 0 0,-2 1 0 0 0,0-2 0 0 0,2-1 0 0 0,2-2 0 0 0,1-2 0 0 0,1-1 0 0 0,1-1 0 0 0,1 0 0 0 0,-1 0 0 0 0,1-1 0 0 0,0 1 0 0 0,0 0 0 0 0,0 0 0 0 0,-1 0 0 0 0,-4 5 0 0 0,-3 2 0 0 0,0 0 0 0 0,2-1 0 0 0,2-2 0 0 0,1-1 0 0 0,-5 4 0 0 0,0 0 0 0 0,1 1 0 0 0,1-3 0 0 0,2-1 0 0 0,1-2 0 0 0,-4 4 0 0 0,-1 2 0 0 0,0-1 0 0 0,3-2 0 0 0,1-1 0 0 0,1-2 0 0 0,-4 5 0 0 0,-1 1 0 0 0,0-1 0 0 0,2-2 0 0 0,-3 4 0 0 0,-1 1 0 0 0,-4 3 0 0 0,0 1 0 0 0,-3 2 0 0 0,1 0 0 0 0,-2 1 0 0 0,-3 4 0 0 0,1-1 0 0 0,-2 1 0 0 0,4-3 0 0 0,-2 1 0 0 0,4-3 0 0 0,-2 2 0 0 0,2 3 0 0 0,-2 3 0 0 0,-3 4 0 0 0,-4 2 0 0 0,-3 2 0 0 0,-3 1 0 0 0,-1 0 0 0 0,-1 0 0 0 0,5-5 0 0 0,1-3 0 0 0,1 1 0 0 0,-2 1 0 0 0,4-4 0 0 0,1 0 0 0 0,-2 1 0 0 0,-2 3 0 0 0,-2 1 0 0 0,-1 2 0 0 0,-2 2 0 0 0,-1 0 0 0 0,0 1 0 0 0,-1 0 0 0 0,1 0 0 0 0,-6-5 0 0 0,-2-3 0 0 0,1 1 0 0 0,1 1 0 0 0,2 1 0 0 0,2 2 0 0 0,0 2 0 0 0,-4-6 0 0 0,-1-1 0 0 0,0 1 0 0 0,-4-4 0 0 0,0-1 0 0 0,-4 2 0 0 0,1 3 0 0 0,-3-3 0 0 0,2 0 0 0 0,3 1 0 0 0,-2-3 0 0 0,1 1 0 0 0,4 1 0 0 0,-3-2 0 0 0,0 0 0 0 0,-2-4 0 0 0,-5 2 0 0 0,1 3 0 0 0,-3-3 0 0 0,-2-4 0 0 0,2 0 0 0 0,5 4 0 0 0,-1-2 0 0 0,4 3 0 0 0,-3-4 0 0 0,2 3 0 0 0,-3-3 0 0 0,-3 1 0 0 0,1 4 0 0 0,-1-2 0 0 0,-3-4 0 0 0,2 1 0 0 0,0-2 0 0 0,3 1 0 0 0,-2-1 0 0 0,4 3 0 0 0,-1-2 0 0 0,-4 2 0 0 0,-3-2 0 0 0,-4-4 0 0 0,-2 3 0 0 0,-2-2 0 0 0,0-2 0 0 0,-2-4 0 0 0,1-2 0 0 0,0-2 0 0 0,0-2 0 0 0,0 0 0 0 0,0 0 0 0 0,0-1 0 0 0,1 0 0 0 0,-1 1 0 0 0,1 0 0 0 0,-1 0 0 0 0,1-1 0 0 0,-1 1 0 0 0,1 0 0 0 0,-1 0 0 0 0,0 1 0 0 0,1-1 0 0 0,-1 0 0 0 0,1 0 0 0 0,-1 0 0 0 0,1 0 0 0 0,-1 0 0 0 0,1 0 0 0 0,-1 0 0 0 0,0 0 0 0 0,1 0 0 0 0,-1 0 0 0 0,1 0 0 0 0,-1 0 0 0 0,1 0 0 0 0,-1 0 0 0 0,0 0 0 0 0,1 0 0 0 0,-1 0 0 0 0,1 0 0 0 0,5-6 0 0 0,2-1 0 0 0,-1 0 0 0 0,-1-5 0 0 0,-1 1 0 0 0,-3 2 0 0 0,0 2 0 0 0,-1 2 0 0 0,0 2 0 0 0,-1 2 0 0 0,0-4 0 0 0,0-2 0 0 0,0 0 0 0 0,1 2 0 0 0,-1 1 0 0 0,0-3 0 0 0,1-2 0 0 0,-1 2 0 0 0,1 1 0 0 0,-1 2 0 0 0,6-4 0 0 0,2 0 0 0 0,-1 1 0 0 0,-1 1 0 0 0,-1 3 0 0 0,-2 0 0 0 0,-1 2 0 0 0,4-4 0 0 0,2-3 0 0 0,-1 2 0 0 0,-1 0 0 0 0,-2 3 0 0 0,-1 0 0 0 0,-2 2 0 0 0,6-5 0 0 0,0-1 0 0 0,1 0 0 0 0,-3 2 0 0 0,0-4 0 0 0,-3-1 0 0 0,0 2 0 0 0,-1 2 0 0 0,-1 2 0 0 0,0 1 0 0 0,0 2 0 0 0,6-4 0 0 0,2-3 0 0 0,-1 2 0 0 0,-1 1 0 0 0,-2 1 0 0 0,-1 2 0 0 0,-1 1 0 0 0,-1 0 0 0 0,-1-4 0 0 0,1-3 0 0 0,-1 2 0 0 0,0 0 0 0 0,0 3 0 0 0,0 0 0 0 0,1 2 0 0 0,-1 1 0 0 0,1 0 0 0 0,4-6 0 0 0,3-1 0 0 0,0 0 0 0 0,-2 2 0 0 0,-2 1 0 0 0,-1 2 0 0 0,5-5 0 0 0,0-1 0 0 0,-1 1 0 0 0,-1 2 0 0 0,-2 1 0 0 0,-1 2 0 0 0,4-5 0 0 0,1-1 0 0 0,0 1 0 0 0,-3 2 0 0 0,0 1 0 0 0,-3-3 0 0 0,0-2 0 0 0,-2 2 0 0 0,6-4 0 0 0,2 0 0 0 0,-1 1 0 0 0,-1 4 0 0 0,-2 1 0 0 0,-1-2 0 0 0,-2-2 0 0 0,0 2 0 0 0,0 2 0 0 0,5-4 0 0 0,1-1 0 0 0,6-3 0 0 0,0-1 0 0 0,4-2 0 0 0,-1 1 0 0 0,2-3 0 0 0,-2-3 0 0 0,3-4 0 0 0,3-3 0 0 0,-2 3 0 0 0,1 0 0 0 0,3-1 0 0 0,2-1 0 0 0,-2 3 0 0 0,0 0 0 0 0,1 0 0 0 0,2-3 0 0 0,3-2 0 0 0,-5 4 0 0 0,0 1 0 0 0,1-1 0 0 0,2-2 0 0 0,1-2 0 0 0,2-2 0 0 0,1 0 0 0 0,1-1 0 0 0,0-1 0 0 0,-5 5 0 0 0,-2 3 0 0 0,0-1 0 0 0,1-1 0 0 0,3-2 0 0 0,-5-1 0 0 0,-1-1 0 0 0,2-1 0 0 0,1-1 0 0 0,2 0 0 0 0,2 1 0 0 0,1-1 0 0 0,0 0 0 0 0,2 0 0 0 0,-1 0 0 0 0,0 1 0 0 0,1-1 0 0 0,-1 6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27007 7604 16383 0 0,'0'4'0'0'0,"0"4"0"0"0,-4 2 0 0 0,-1 2 0 0 0,-3-1 0 0 0,-1 2 0 0 0,-6-2 0 0 0,0 5 0 0 0,2 3 0 0 0,0-1 0 0 0,2-1 0 0 0,-1 1 0 0 0,2 1 0 0 0,-1-2 0 0 0,1-1 0 0 0,-1-4 0 0 0,1 1 0 0 0,-2-2 0 0 0,2 4 0 0 0,2 4 0 0 0,0-2 0 0 0,0 0 0 0 0,-6-3 0 0 0,0 0 0 0 0,-2-3 0 0 0,3 1 0 0 0,2 2 0 0 0,1-1 0 0 0,-3-4 0 0 0,2 1 0 0 0,2 7 0 0 0,-1-1 0 0 0,1 1 0 0 0,3 2 0 0 0,-2-3 0 0 0,-4-4 0 0 0,2 0 0 0 0,-6-3 0 0 0,0 2 0 0 0,2 1 0 0 0,5 4 0 0 0,3-2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25347 7907 16383 0 0,'4'-4'0'0'0,"1"-4"0"0"0,3-5 0 0 0,8-4 0 0 0,5 1 0 0 0,-2-4 0 0 0,1-3 0 0 0,-4 0 0 0 0,-1 3 0 0 0,-3 1 0 0 0,1 1 0 0 0,-3-1 0 0 0,1 3 0 0 0,-1 1 0 0 0,1-5 0 0 0,-1-2 0 0 0,5 2 0 0 0,3 1 0 0 0,-1 0 0 0 0,-3 0 0 0 0,-1 3 0 0 0,-2 0 0 0 0,0 4 0 0 0,-1-1 0 0 0,1 2 0 0 0,-1-4 0 0 0,-3-3 0 0 0,2 1 0 0 0,-2 0 0 0 0,3 3 0 0 0,-1 0 0 0 0,-2-1 0 0 0,6 1 0 0 0,0 1 0 0 0,1-3 0 0 0,-1-1 0 0 0,-3-5 0 0 0,1 1 0 0 0,-2 0 0 0 0,1 4 0 0 0,-1 1 0 0 0,-2 0 0 0 0,2-2 0 0 0,-1-1 0 0 0,1 3 0 0 0,0 1 0 0 0,-1-6 0 0 0,-3-1 0 0 0,1 1 0 0 0,1 2 0 0 0,-2 0 0 0 0,-1 0 0 0 0,2-1 0 0 0,0 0 0 0 0,-1-5 0 0 0,6-1 0 0 0,1 0 0 0 0,-1 0 0 0 0,1 5 0 0 0,-2 3 0 0 0,-2 0 0 0 0,-3 0 0 0 0,2 2 0 0 0,0-2 0 0 0,-2-3 0 0 0,-2-1 0 0 0,-1 0 0 0 0,0-1 0 0 0,2 4 0 0 0,0 2 0 0 0,1-1 0 0 0,-2 0 0 0 0,0-5 0 0 0,2 2 0 0 0,0 1 0 0 0,0 0 0 0 0,-1-1 0 0 0,2 4 0 0 0,1 1 0 0 0,-2-1 0 0 0,3 3 0 0 0,-1 0 0 0 0,6-5 0 0 0,2-3 0 0 0,0-1 0 0 0,-1-1 0 0 0,1 5 0 0 0,-3 0 0 0 0,-3 1 0 0 0,0 3 0 0 0,-1 1 0 0 0,2 2 0 0 0,-1-3 0 0 0,1-1 0 0 0,0 1 0 0 0,1 1 0 0 0,0 0 0 0 0,4 3 0 0 0,0-1 0 0 0,1 1 0 0 0,-2 0 0 0 0,0 1 0 0 0,-2-1 0 0 0,0 1 0 0 0,3 2 0 0 0,1-1 0 0 0,-1-6 0 0 0,0-1 0 0 0,4-1 0 0 0,4 2 0 0 0,1 4 0 0 0,-3 0 0 0 0,-3 1 0 0 0,-3 0 0 0 0,-1 1 0 0 0,-2-2 0 0 0,-1 2 0 0 0,3 1 0 0 0,2-1 0 0 0,5-2 0 0 0,4 0 0 0 0,-4-2 0 0 0,0 2 0 0 0,-1 2 0 0 0,-4-4 0 0 0,-1 0 0 0 0,1 2 0 0 0,2-1 0 0 0,4 2 0 0 0,-1-1 0 0 0,-1 1 0 0 0,1 3 0 0 0,-1 1 0 0 0,-2 0 0 0 0,-2-1 0 0 0,0 2 0 0 0,2 2 0 0 0,5 1 0 0 0,1 0 0 0 0,2 2 0 0 0,-1 0 0 0 0,-1 0 0 0 0,0 0 0 0 0,-2 1 0 0 0,4-1 0 0 0,1 0 0 0 0,-1 0 0 0 0,-1 0 0 0 0,-1 0 0 0 0,0 0 0 0 0,-2 0 0 0 0,0 0 0 0 0,3 0 0 0 0,-2-3 0 0 0,-10-2 0 0 0,-9 0 0 0 0,-10 1 0 0 0,-4-2 0 0 0,-4-1 0 0 0,-3 2 0 0 0,2-3 0 0 0,-1 0 0 0 0,-2 2 0 0 0,0-5 0 0 0,-5-2 0 0 0,1-2 0 0 0,1 2 0 0 0,0 3 0 0 0,4 0 0 0 0,1 1 0 0 0,0 2 0 0 0,2-1 0 0 0,0 1 0 0 0,2-3 0 0 0,0 1 0 0 0,-5 2 0 0 0,-1-1 0 0 0,0 0 0 0 0,-1 1 0 0 0,3-1 0 0 0,1 1 0 0 0,-2 1 0 0 0,3-6 0 0 0,0 0 0 0 0,-2 1 0 0 0,3-1 0 0 0,3 2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27242 5784 16383 0 0,'-3'0'0'0'0,"-6"0"0"0"0,0 7 0 0 0,-7 3 0 0 0,-4 3 0 0 0,2 3 0 0 0,-1-1 0 0 0,0 0 0 0 0,0 2 0 0 0,-2 1 0 0 0,4 2 0 0 0,1-3 0 0 0,-5-1 0 0 0,2 5 0 0 0,0-2 0 0 0,4 0 0 0 0,0-3 0 0 0,3-1 0 0 0,0-3 0 0 0,2 0 0 0 0,-2-2 0 0 0,3 1 0 0 0,-2-1 0 0 0,1 1 0 0 0,2 3 0 0 0,-1-2 0 0 0,1 5 0 0 0,-5 0 0 0 0,-1 0 0 0 0,-1-3 0 0 0,1 1 0 0 0,0-3 0 0 0,2 0 0 0 0,-1-2 0 0 0,-1-2 0 0 0,1 1 0 0 0,0-2 0 0 0,1 3 0 0 0,0-1 0 0 0,1 2 0 0 0,-4-2 0 0 0,0-1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20246 10483 16383 0 0,'7'0'0'0'0,"7"0"0"0"0,4 0 0 0 0,2 0 0 0 0,3 0 0 0 0,0 0 0 0 0,0 0 0 0 0,3 0 0 0 0,2 0 0 0 0,-1 0 0 0 0,-2 0 0 0 0,0 0 0 0 0,-2 0 0 0 0,-1 0 0 0 0,0 0 0 0 0,4 0 0 0 0,0 0 0 0 0,0 0 0 0 0,-1 0 0 0 0,-1 0 0 0 0,-1 0 0 0 0,0 0 0 0 0,2 0 0 0 0,2 0 0 0 0,-1 0 0 0 0,-1 0 0 0 0,-1 0 0 0 0,-1 0 0 0 0,-1 0 0 0 0,4 0 0 0 0,0 0 0 0 0,1 0 0 0 0,-6 3 0 0 0,-2 2 0 0 0,0 0 0 0 0,-1-1 0 0 0,1-2 0 0 0,5 4 0 0 0,1 0 0 0 0,1-1 0 0 0,-1-2 0 0 0,0 3 0 0 0,-2 1 0 0 0,0-2 0 0 0,-1-1 0 0 0,-4 2 0 0 0,2 1 0 0 0,2-2 0 0 0,0-1 0 0 0,0 6 0 0 0,1 1 0 0 0,-1 2 0 0 0,0 0 0 0 0,4-3 0 0 0,-3 0 0 0 0,-2-1 0 0 0,0-2 0 0 0,-4 1 0 0 0,-1 0 0 0 0,0 1 0 0 0,1 0 0 0 0,1 2 0 0 0,6-1 0 0 0,1 1 0 0 0,1 3 0 0 0,0 6 0 0 0,-2 0 0 0 0,0 0 0 0 0,-2-3 0 0 0,4-1 0 0 0,1-4 0 0 0,-5 1 0 0 0,-1-2 0 0 0,-2 0 0 0 0,0-1 0 0 0,1 1 0 0 0,0-2 0 0 0,1-1 0 0 0,-4 1 0 0 0,4-1 0 0 0,-3 5 0 0 0,-1 1 0 0 0,1 2 0 0 0,1-3 0 0 0,1 1 0 0 0,1-2 0 0 0,0 1 0 0 0,4 1 0 0 0,2 2 0 0 0,-1-1 0 0 0,-1 0 0 0 0,0-2 0 0 0,-5 3 0 0 0,-3 4 0 0 0,1-3 0 0 0,3-3 0 0 0,3-1 0 0 0,0 1 0 0 0,0-1 0 0 0,0 0 0 0 0,-1 1 0 0 0,0 0 0 0 0,-5-1 0 0 0,3-1 0 0 0,1 4 0 0 0,0 0 0 0 0,1 0 0 0 0,-1 2 0 0 0,0 0 0 0 0,1-1 0 0 0,-2-1 0 0 0,5-3 0 0 0,0-4 0 0 0,-3 1 0 0 0,-3-2 0 0 0,0 1 0 0 0,-1 0 0 0 0,-2 2 0 0 0,-2-2 0 0 0,1-1 0 0 0,-2 4 0 0 0,3 1 0 0 0,0 2 0 0 0,-1 2 0 0 0,2-3 0 0 0,1 1 0 0 0,1 2 0 0 0,1-3 0 0 0,-4 0 0 0 0,0 2 0 0 0,4-3 0 0 0,2 5 0 0 0,1-1 0 0 0,-1 0 0 0 0,1 1 0 0 0,-1 1 0 0 0,-4 1 0 0 0,-2-3 0 0 0,4-1 0 0 0,2-2 0 0 0,0-1 0 0 0,1-2 0 0 0,-5 4 0 0 0,-1 3 0 0 0,0-1 0 0 0,0-3 0 0 0,-2-2 0 0 0,-1-1 0 0 0,5 0 0 0 0,2-1 0 0 0,-2 1 0 0 0,-1-2 0 0 0,-1 2 0 0 0,2 3 0 0 0,0-1 0 0 0,-3 4 0 0 0,-1-1 0 0 0,-3 2 0 0 0,3 0 0 0 0,4-3 0 0 0,1-3 0 0 0,-3-1 0 0 0,-4 2 0 0 0,-1-1 0 0 0,-3 1 0 0 0,1-3 0 0 0,-2 2 0 0 0,2-1 0 0 0,2 0 0 0 0,-1 7 0 0 0,5-1 0 0 0,-1 2 0 0 0,1 0 0 0 0,2 1 0 0 0,-4 0 0 0 0,1 2 0 0 0,0-5 0 0 0,-2 0 0 0 0,0 4 0 0 0,2 2 0 0 0,-3 1 0 0 0,1 0 0 0 0,5-5 0 0 0,-1-1 0 0 0,1 0 0 0 0,-3 1 0 0 0,-1 3 0 0 0,1 3 0 0 0,1 1 0 0 0,-2-2 0 0 0,0 1 0 0 0,1-2 0 0 0,6 0 0 0 0,-2 2 0 0 0,0-2 0 0 0,-4-1 0 0 0,-4-2 0 0 0,-1-3 0 0 0,-2-2 0 0 0,-2 2 0 0 0,0-4 0 0 0,0 1 0 0 0,2 1 0 0 0,0 2 0 0 0,-2 5 0 0 0,2 3 0 0 0,-1 0 0 0 0,-2 1 0 0 0,-2-2 0 0 0,3-4 0 0 0,-1-2 0 0 0,-1 0 0 0 0,-1 3 0 0 0,5-1 0 0 0,2 0 0 0 0,-1 0 0 0 0,-2 0 0 0 0,-3 0 0 0 0,-2 1 0 0 0,2-3 0 0 0,1-2 0 0 0,-2 5 0 0 0,-1 2 0 0 0,3 0 0 0 0,0 1 0 0 0,0-1 0 0 0,-3 0 0 0 0,4 0 0 0 0,-1 3 0 0 0,-1 0 0 0 0,-1 1 0 0 0,2-6 0 0 0,1-1 0 0 0,-2-2 0 0 0,3 1 0 0 0,-1 0 0 0 0,3 1 0 0 0,-1 4 0 0 0,-2 2 0 0 0,6 0 0 0 0,0-1 0 0 0,2 0 0 0 0,-2-2 0 0 0,0 0 0 0 0,-1 3 0 0 0,-3 0 0 0 0,0 0 0 0 0,-1-1 0 0 0,2-1 0 0 0,3 0 0 0 0,-1-2 0 0 0,1 3 0 0 0,-2 2 0 0 0,-2-1 0 0 0,1-5 0 0 0,-2-1 0 0 0,6-2 0 0 0,0 1 0 0 0,-2 0 0 0 0,0 5 0 0 0,-1 1 0 0 0,0 1 0 0 0,-1-1 0 0 0,-2-1 0 0 0,0-4 0 0 0,0-3 0 0 0,-2 1 0 0 0,-2 0 0 0 0,3-3 0 0 0,-1 4 0 0 0,-1 1 0 0 0,2 2 0 0 0,0 1 0 0 0,-1 0 0 0 0,2-1 0 0 0,0 0 0 0 0,-2 4 0 0 0,-2 1 0 0 0,6-1 0 0 0,2 0 0 0 0,1-2 0 0 0,0-1 0 0 0,0-4 0 0 0,-1-2 0 0 0,-4 4 0 0 0,-2 1 0 0 0,1 2 0 0 0,0-1 0 0 0,-2 0 0 0 0,-2 0 0 0 0,3-1 0 0 0,4 1 0 0 0,0 2 0 0 0,2-2 0 0 0,-1-2 0 0 0,-2 0 0 0 0,4-1 0 0 0,0 1 0 0 0,2 0 0 0 0,2 0 0 0 0,-2 3 0 0 0,0 3 0 0 0,-3-1 0 0 0,1-4 0 0 0,-2-3 0 0 0,-3 0 0 0 0,1-4 0 0 0,-1-1 0 0 0,1 2 0 0 0,0 4 0 0 0,5 3 0 0 0,1 2 0 0 0,1-1 0 0 0,2 0 0 0 0,-3 0 0 0 0,0-5 0 0 0,-2-2 0 0 0,-4 4 0 0 0,1-2 0 0 0,-2 0 0 0 0,-2 0 0 0 0,2-4 0 0 0,-1 1 0 0 0,2-4 0 0 0,0 1 0 0 0,2 1 0 0 0,-1 2 0 0 0,-2 2 0 0 0,4-2 0 0 0,2 4 0 0 0,-3 1 0 0 0,-3 2 0 0 0,1-3 0 0 0,-2-2 0 0 0,-1 0 0 0 0,-2 0 0 0 0,2-2 0 0 0,0-1 0 0 0,-1 5 0 0 0,3-1 0 0 0,-1 0 0 0 0,-1 0 0 0 0,-2 1 0 0 0,-1 0 0 0 0,2 1 0 0 0,1 0 0 0 0,2 4 0 0 0,0 2 0 0 0,-1-1 0 0 0,-2 0 0 0 0,2-2 0 0 0,0 0 0 0 0,-1-2 0 0 0,-3 4 0 0 0,7-3 0 0 0,1-2 0 0 0,-1-1 0 0 0,-2 1 0 0 0,-3-1 0 0 0,1-3 0 0 0,1-1 0 0 0,-2 1 0 0 0,-1 0 0 0 0,1-1 0 0 0,2 2 0 0 0,-2 3 0 0 0,2-2 0 0 0,0-1 0 0 0,-1 0 0 0 0,-1 1 0 0 0,-2 0 0 0 0,2 2 0 0 0,0 3 0 0 0,0 3 0 0 0,-1-1 0 0 0,-2-1 0 0 0,-1 0 0 0 0,4-5 0 0 0,0-3 0 0 0,-1 1 0 0 0,3-4 0 0 0,1 4 0 0 0,-2 2 0 0 0,-2 1 0 0 0,-1 1 0 0 0,6-3 0 0 0,2-2 0 0 0,-2 1 0 0 0,-2 0 0 0 0,-2 5 0 0 0,-2 2 0 0 0,3-3 0 0 0,-1-2 0 0 0,0 0 0 0 0,-2 0 0 0 0,-1 0 0 0 0,-1 0 0 0 0,0 1 0 0 0,3-4 0 0 0,0 4 0 0 0,1 0 0 0 0,-2 2 0 0 0,0 0 0 0 0,2-4 0 0 0,1-2 0 0 0,-1 1 0 0 0,-2 0 0 0 0,4-3 0 0 0,-1 4 0 0 0,3-1 0 0 0,0-1 0 0 0,2-3 0 0 0,-1 0 0 0 0,5 1 0 0 0,0 2 0 0 0,-2 2 0 0 0,0 1 0 0 0,-2 4 0 0 0,0 2 0 0 0,0 1 0 0 0,0-1 0 0 0,-1-2 0 0 0,1 0 0 0 0,-1-2 0 0 0,-3 4 0 0 0,2 1 0 0 0,-1-1 0 0 0,-2-1 0 0 0,-1-1 0 0 0,1-5 0 0 0,0-1 0 0 0,-1-1 0 0 0,2-3 0 0 0,1 0 0 0 0,-2 5 0 0 0,5-1 0 0 0,2 0 0 0 0,-2 1 0 0 0,0-3 0 0 0,0 0 0 0 0,0 0 0 0 0,-1 2 0 0 0,-2 0 0 0 0,1-1 0 0 0,-1 3 0 0 0,1-3 0 0 0,1 1 0 0 0,-3 0 0 0 0,1 2 0 0 0,4-4 0 0 0,-1 0 0 0 0,-2 0 0 0 0,5-2 0 0 0,3 0 0 0 0,-1 5 0 0 0,1 3 0 0 0,-3 2 0 0 0,0 0 0 0 0,-2-1 0 0 0,0-3 0 0 0,2-2 0 0 0,-2-1 0 0 0,2 5 0 0 0,4-2 0 0 0,1 0 0 0 0,-1 0 0 0 0,-2 0 0 0 0,-1-3 0 0 0,-2-1 0 0 0,-1 0 0 0 0,2-2 0 0 0,-1 0 0 0 0,0 2 0 0 0,-1 4 0 0 0,0 0 0 0 0,6 0 0 0 0,3-4 0 0 0,-2 0 0 0 0,0 0 0 0 0,0 1 0 0 0,-3 2 0 0 0,-1-3 0 0 0,1 0 0 0 0,2-3 0 0 0,-3 4 0 0 0,0 2 0 0 0,5-1 0 0 0,2-1 0 0 0,2 1 0 0 0,-4 0 0 0 0,-1 2 0 0 0,0-3 0 0 0,-1-1 0 0 0,2 5 0 0 0,4 1 0 0 0,2 2 0 0 0,-1-4 0 0 0,-3-1 0 0 0,-3-1 0 0 0,0-3 0 0 0,-4 0 0 0 0,0 1 0 0 0,0-3 0 0 0,-2 4 0 0 0,5 0 0 0 0,2-4 0 0 0,-2 0 0 0 0,-1 1 0 0 0,1 2 0 0 0,1-1 0 0 0,1-1 0 0 0,0 3 0 0 0,5-3 0 0 0,-2 0 0 0 0,-5 1 0 0 0,-2-1 0 0 0,0-4 0 0 0,-3 5 0 0 0,0-1 0 0 0,2 0 0 0 0,-2 3 0 0 0,1-2 0 0 0,1 0 0 0 0,2-3 0 0 0,-2 1 0 0 0,4-3 0 0 0,-1 2 0 0 0,-1-2 0 0 0,2 1 0 0 0,-4 7 0 0 0,0-1 0 0 0,2-3 0 0 0,0 1 0 0 0,2-4 0 0 0,5 1 0 0 0,-2 2 0 0 0,-1-1 0 0 0,0 0 0 0 0,-1-2 0 0 0,1 2 0 0 0,0-3 0 0 0,-3 2 0 0 0,-1 5 0 0 0,3 1 0 0 0,-1 0 0 0 0,0-3 0 0 0,0 0 0 0 0,1-2 0 0 0,0-1 0 0 0,1-1 0 0 0,0 0 0 0 0,4-1 0 0 0,2 1 0 0 0,-1-1 0 0 0,-4 1 0 0 0,-3-1 0 0 0,0-2 0 0 0,-4 5 0 0 0,-1 0 0 0 0,-2 1 0 0 0,0-1 0 0 0,2-3 0 0 0,5 0 0 0 0,4 3 0 0 0,2-2 0 0 0,-1 2 0 0 0,0-2 0 0 0,0 1 0 0 0,-1-2 0 0 0,3-2 0 0 0,-3 1 0 0 0,-1-1 0 0 0,-2-1 0 0 0,1 0 0 0 0,-1 1 0 0 0,1 5 0 0 0,0 1 0 0 0,4-2 0 0 0,1-3 0 0 0,-4 0 0 0 0,-1-1 0 0 0,-2-2 0 0 0,1-1 0 0 0,0-3 0 0 0,0 3 0 0 0,5 0 0 0 0,1-1 0 0 0,0 0 0 0 0,-1-2 0 0 0,-4 3 0 0 0,-3 0 0 0 0,0 0 0 0 0,0-1 0 0 0,1-2 0 0 0,5 0 0 0 0,1-2 0 0 0,1 1 0 0 0,-1-1 0 0 0,-1-1 0 0 0,0 1 0 0 0,-2 0 0 0 0,4 0 0 0 0,1 3 0 0 0,-1 2 0 0 0,-1 0 0 0 0,-1-1 0 0 0,-1-2 0 0 0,0 0 0 0 0,2 2 0 0 0,2 2 0 0 0,-1-2 0 0 0,-1 0 0 0 0,-1-2 0 0 0,-1 0 0 0 0,-1-1 0 0 0,0-1 0 0 0,4 0 0 0 0,0 0 0 0 0,0-1 0 0 0,-1 1 0 0 0,-1 0 0 0 0,-1 0 0 0 0,0 0 0 0 0,2 0 0 0 0,2 0 0 0 0,-1 0 0 0 0,-1 0 0 0 0,-1 0 0 0 0,-1 0 0 0 0,0 3 0 0 0,2 2 0 0 0,2 0 0 0 0,-1-1 0 0 0,-1-2 0 0 0,-1 0 0 0 0,-1-1 0 0 0,-1-1 0 0 0,4 0 0 0 0,0 0 0 0 0,1 0 0 0 0,-2 0 0 0 0,-1 0 0 0 0,-1-1 0 0 0,-1 1 0 0 0,0 0 0 0 0,3 0 0 0 0,2 0 0 0 0,-1 0 0 0 0,-1 0 0 0 0,-1 0 0 0 0,-1 0 0 0 0,0 0 0 0 0,2 0 0 0 0,2 0 0 0 0,-1 0 0 0 0,-1 0 0 0 0,-1 0 0 0 0,-1 0 0 0 0,-1 0 0 0 0,4 0 0 0 0,4 0 0 0 0,1 0 0 0 0,-1 0 0 0 0,-2 0 0 0 0,1 0 0 0 0,0 0 0 0 0,2-3 0 0 0,0-2 0 0 0,-3 0 0 0 0,3-2 0 0 0,2-1 0 0 0,0 2 0 0 0,-2-2 0 0 0,4 0 0 0 0,0 1 0 0 0,-2-1 0 0 0,-3 1 0 0 0,5 0 0 0 0,-1 3 0 0 0,-2 1 0 0 0,-3-5 0 0 0,-2-3 0 0 0,-3 2 0 0 0,-1 2 0 0 0,-1-2 0 0 0,3 1 0 0 0,1 2 0 0 0,-1 2 0 0 0,0 1 0 0 0,-4-2 0 0 0,-3 0 0 0 0,-1 0 0 0 0,2 2 0 0 0,3 1 0 0 0,-1-3 0 0 0,-1-1 0 0 0,1 1 0 0 0,-1 2 0 0 0,1 0 0 0 0,0 2 0 0 0,-4-4 0 0 0,0 0 0 0 0,3 1 0 0 0,3 0 0 0 0,1 2 0 0 0,-1-3 0 0 0,1-1 0 0 0,-1 1 0 0 0,-1 2 0 0 0,4 0 0 0 0,-3-2 0 0 0,-1-1 0 0 0,-2 1 0 0 0,1 2 0 0 0,-1 0 0 0 0,1 2 0 0 0,-4-3 0 0 0,0-1 0 0 0,-1 0 0 0 0,6 1 0 0 0,2 2 0 0 0,0 1 0 0 0,1-7 0 0 0,-1-2 0 0 0,-1 0 0 0 0,0 3 0 0 0,2 2 0 0 0,-2-2 0 0 0,-1 1 0 0 0,-2 0 0 0 0,1 3 0 0 0,-1 0 0 0 0,1 2 0 0 0,0 1 0 0 0,4-4 0 0 0,1-1 0 0 0,0 1 0 0 0,0 0 0 0 0,-2 2 0 0 0,-1 0 0 0 0,-4-2 0 0 0,-2-1 0 0 0,4 0 0 0 0,2 2 0 0 0,0 0 0 0 0,0 2 0 0 0,1 0 0 0 0,-2 1 0 0 0,1-4 0 0 0,-1-1 0 0 0,3 1 0 0 0,2 0 0 0 0,-1 2 0 0 0,-1 0 0 0 0,0 1 0 0 0,-2 1 0 0 0,-1-4 0 0 0,4 0 0 0 0,0-1 0 0 0,0 2 0 0 0,0 0 0 0 0,-2 2 0 0 0,-1 0 0 0 0,-1 1 0 0 0,4 0 0 0 0,0 0 0 0 0,0 0 0 0 0,-1 0 0 0 0,-1 0 0 0 0,-1 0 0 0 0,0 0 0 0 0,2 0 0 0 0,2 0 0 0 0,-1 0 0 0 0,-1 0 0 0 0,-5-3 0 0 0,-1-2 0 0 0,-2 0 0 0 0,2 1 0 0 0,-1 2 0 0 0,6 0 0 0 0,1 1 0 0 0,1 1 0 0 0,-1 0 0 0 0,-1 0 0 0 0,0 0 0 0 0,-1 0 0 0 0,2 1 0 0 0,2-9 0 0 0,-1-1 0 0 0,-1-1 0 0 0,-1 3 0 0 0,-1 2 0 0 0,0 1 0 0 0,2-1 0 0 0,2-1 0 0 0,-1 2 0 0 0,-1 0 0 0 0,-1 2 0 0 0,-1 1 0 0 0,0 0 0 0 0,2 1 0 0 0,-2-4 0 0 0,-2 0 0 0 0,0-1 0 0 0,-1 2 0 0 0,0 0 0 0 0,1 2 0 0 0,0 0 0 0 0,0 1 0 0 0,4 0 0 0 0,2 0 0 0 0,-1 0 0 0 0,-1 0 0 0 0,3 0 0 0 0,4 0 0 0 0,0 0 0 0 0,-1 0 0 0 0,-3 0 0 0 0,-2 0 0 0 0,-2 0 0 0 0,-2 0 0 0 0,4 0 0 0 0,0 0 0 0 0,0 0 0 0 0,2 0 0 0 0,1 0 0 0 0,2 0 0 0 0,0 0 0 0 0,-2 0 0 0 0,-2 0 0 0 0,-2 0 0 0 0,-1 0 0 0 0,-2 0 0 0 0,0 0 0 0 0,3 0 0 0 0,1 0 0 0 0,0 0 0 0 0,-1 0 0 0 0,-1 0 0 0 0,-1 0 0 0 0,-1 0 0 0 0,4 0 0 0 0,4 0 0 0 0,-3 4 0 0 0,-2 1 0 0 0,-2 0 0 0 0,-1-2 0 0 0,3 0 0 0 0,1-1 0 0 0,4-1 0 0 0,0 6 0 0 0,-2 3 0 0 0,3-1 0 0 0,-2-1 0 0 0,0-3 0 0 0,-3-2 0 0 0,-2-2 0 0 0,-1 0 0 0 0,-4 3 0 0 0,-2 0 0 0 0,-1 1 0 0 0,5-2 0 0 0,3-1 0 0 0,0 0 0 0 0,0-2 0 0 0,0 1 0 0 0,-1-1 0 0 0,0 0 0 0 0,3-1 0 0 0,0 1 0 0 0,-3 4 0 0 0,-3 0 0 0 0,0 1 0 0 0,-1-1 0 0 0,1-2 0 0 0,0 0 0 0 0,5-1 0 0 0,1-1 0 0 0,0 0 0 0 0,-1 0 0 0 0,-1 0 0 0 0,0 0 0 0 0,-2 0 0 0 0,4 0 0 0 0,0-1 0 0 0,1 1 0 0 0,-2 0 0 0 0,-1 0 0 0 0,-1 0 0 0 0,-1 0 0 0 0,-4-3 0 0 0,-1-2 0 0 0,4 0 0 0 0,1 1 0 0 0,-2-6 0 0 0,-2-1 0 0 0,1 1 0 0 0,0 2 0 0 0,1 3 0 0 0,0-2 0 0 0,5 0 0 0 0,1 2 0 0 0,0-2 0 0 0,0 0 0 0 0,-2 1 0 0 0,-4-2 0 0 0,-2 1 0 0 0,-1 0 0 0 0,5-1 0 0 0,1 1 0 0 0,2 1 0 0 0,-1 1 0 0 0,-4-1 0 0 0,-2 0 0 0 0,0 0 0 0 0,1 3 0 0 0,3 0 0 0 0,-1-2 0 0 0,0 0 0 0 0,-1 0 0 0 0,0 2 0 0 0,-3-7 0 0 0,0-1 0 0 0,-1 1 0 0 0,-2-2 0 0 0,0 2 0 0 0,1-1 0 0 0,6 1 0 0 0,3-2 0 0 0,0 2 0 0 0,-3-2 0 0 0,-2 2 0 0 0,-3-1 0 0 0,-2 1 0 0 0,1 2 0 0 0,-2-1 0 0 0,0 1 0 0 0,-2-6 0 0 0,5 1 0 0 0,-1-3 0 0 0,1 2 0 0 0,1 0 0 0 0,2 2 0 0 0,-3 0 0 0 0,0 1 0 0 0,1 0 0 0 0,1 1 0 0 0,-2-1 0 0 0,3 1 0 0 0,2-2 0 0 0,1 2 0 0 0,-3-1 0 0 0,-1 1 0 0 0,0-5 0 0 0,1 0 0 0 0,-4-1 0 0 0,1 2 0 0 0,4-1 0 0 0,2 0 0 0 0,2 1 0 0 0,-1 4 0 0 0,-3 0 0 0 0,-2 1 0 0 0,-3-2 0 0 0,-2 2 0 0 0,2-1 0 0 0,1 0 0 0 0,-2-5 0 0 0,5 0 0 0 0,2-1 0 0 0,1 2 0 0 0,1 3 0 0 0,-4 1 0 0 0,-1 1 0 0 0,-1 2 0 0 0,-2-1 0 0 0,0 1 0 0 0,4-2 0 0 0,3 0 0 0 0,-3-2 0 0 0,0 1 0 0 0,0 3 0 0 0,0-2 0 0 0,1-7 0 0 0,1 0 0 0 0,3-1 0 0 0,2-2 0 0 0,1 3 0 0 0,-2 4 0 0 0,-4 0 0 0 0,-3 2 0 0 0,-3 0 0 0 0,-2 1 0 0 0,1 2 0 0 0,-1-2 0 0 0,3 2 0 0 0,4-3 0 0 0,-2-3 0 0 0,-1 1 0 0 0,1 3 0 0 0,1-5 0 0 0,-3-4 0 0 0,0-2 0 0 0,1 2 0 0 0,0 0 0 0 0,-1 0 0 0 0,2 3 0 0 0,0 1 0 0 0,-1-2 0 0 0,2-5 0 0 0,0-3 0 0 0,1-1 0 0 0,-3 1 0 0 0,-1 3 0 0 0,-3 3 0 0 0,0 3 0 0 0,-2 2 0 0 0,4-2 0 0 0,0-5 0 0 0,1-2 0 0 0,1-3 0 0 0,1 5 0 0 0,-1 1 0 0 0,-1 0 0 0 0,-3 0 0 0 0,0 3 0 0 0,-2 1 0 0 0,0-5 0 0 0,-1-2 0 0 0,5 2 0 0 0,0 1 0 0 0,1 0 0 0 0,-3 0 0 0 0,1 3 0 0 0,-2 0 0 0 0,-3 0 0 0 0,0 2 0 0 0,-1 0 0 0 0,2 2 0 0 0,-1-4 0 0 0,-2-3 0 0 0,-3-2 0 0 0,3 3 0 0 0,-1 0 0 0 0,0 0 0 0 0,1 3 0 0 0,0 1 0 0 0,-1-2 0 0 0,2 2 0 0 0,0-3 0 0 0,-2-3 0 0 0,5 1 0 0 0,2 2 0 0 0,-2-1 0 0 0,0 3 0 0 0,0 0 0 0 0,-4-1 0 0 0,-1-2 0 0 0,0 3 0 0 0,1-3 0 0 0,-2-3 0 0 0,2 2 0 0 0,0 1 0 0 0,-1 0 0 0 0,-2-1 0 0 0,2 3 0 0 0,1 0 0 0 0,-2 0 0 0 0,2-6 0 0 0,1-1 0 0 0,-2-2 0 0 0,2 4 0 0 0,-1 2 0 0 0,0 0 0 0 0,-3 0 0 0 0,-1 0 0 0 0,5-2 0 0 0,3-3 0 0 0,-2-2 0 0 0,2 4 0 0 0,-1 1 0 0 0,-2 1 0 0 0,-3 1 0 0 0,-2-1 0 0 0,-1-1 0 0 0,-2-3 0 0 0,0-2 0 0 0,0 0 0 0 0,-1 1 0 0 0,1 0 0 0 0,-1 2 0 0 0,1 0 0 0 0,0-2 0 0 0,0-2 0 0 0,0 1 0 0 0,0 1 0 0 0,0 1 0 0 0,0 1 0 0 0,0 0 0 0 0,0-2 0 0 0,0-2 0 0 0,0 1 0 0 0,0 1 0 0 0,0 1 0 0 0,0 1 0 0 0,0 0 0 0 0,0 2 0 0 0,0-5 0 0 0,0 0 0 0 0,0 0 0 0 0,0 1 0 0 0,0 1 0 0 0,0 1 0 0 0,0 0 0 0 0,0-2 0 0 0,0-2 0 0 0,0 1 0 0 0,0 1 0 0 0,0 1 0 0 0,0 1 0 0 0,0 0 0 0 0,0-2 0 0 0,0-2 0 0 0,0 1 0 0 0,-7 1 0 0 0,-3 1 0 0 0,0 1 0 0 0,3 1 0 0 0,2-4 0 0 0,-2 0 0 0 0,0-1 0 0 0,2 2 0 0 0,1 1 0 0 0,2 1 0 0 0,0 1 0 0 0,2 0 0 0 0,0-3 0 0 0,0-2 0 0 0,0 1 0 0 0,1 1 0 0 0,-1 1 0 0 0,-4 1 0 0 0,0 0 0 0 0,-1-2 0 0 0,1-2 0 0 0,2 1 0 0 0,0 1 0 0 0,-3 1 0 0 0,0 1 0 0 0,0 1 0 0 0,2-4 0 0 0,0 0 0 0 0,-2-1 0 0 0,0 2 0 0 0,0 1 0 0 0,1 1 0 0 0,2 1 0 0 0,0-4 0 0 0,-2 3 0 0 0,-1 2 0 0 0,0 1 0 0 0,-2 3 0 0 0,0 2 0 0 0,0-2 0 0 0,3 0 0 0 0,1-1 0 0 0,-6 2 0 0 0,-1 0 0 0 0,0-4 0 0 0,3-3 0 0 0,2-1 0 0 0,2 0 0 0 0,1 0 0 0 0,2 1 0 0 0,-4 4 0 0 0,0 2 0 0 0,0-4 0 0 0,0-2 0 0 0,2 0 0 0 0,0-1 0 0 0,-2 5 0 0 0,-1 1 0 0 0,0 0 0 0 0,-2 0 0 0 0,0-5 0 0 0,1-2 0 0 0,-3 3 0 0 0,2 2 0 0 0,0 1 0 0 0,3-1 0 0 0,-3 4 0 0 0,1 0 0 0 0,1 0 0 0 0,-3 2 0 0 0,1-3 0 0 0,1-3 0 0 0,2-2 0 0 0,-3 0 0 0 0,1-1 0 0 0,1 0 0 0 0,1 1 0 0 0,-6 0 0 0 0,-1-4 0 0 0,1-1 0 0 0,3 1 0 0 0,1 1 0 0 0,3 0 0 0 0,2 2 0 0 0,0 1 0 0 0,2-4 0 0 0,-1 0 0 0 0,-3 3 0 0 0,-2 3 0 0 0,1 1 0 0 0,0-1 0 0 0,2 1 0 0 0,0-2 0 0 0,1-3 0 0 0,1-2 0 0 0,0 0 0 0 0,-3 4 0 0 0,-2 3 0 0 0,0 0 0 0 0,2 1 0 0 0,0-2 0 0 0,2-4 0 0 0,-4 3 0 0 0,0 0 0 0 0,0 0 0 0 0,2 1 0 0 0,0-1 0 0 0,2 0 0 0 0,-4 0 0 0 0,0 0 0 0 0,1-5 0 0 0,0 0 0 0 0,-2 3 0 0 0,0 3 0 0 0,0 0 0 0 0,2 1 0 0 0,2-1 0 0 0,0 0 0 0 0,-2-5 0 0 0,-1-1 0 0 0,0 0 0 0 0,2 1 0 0 0,0 0 0 0 0,2 2 0 0 0,-7 1 0 0 0,-2-4 0 0 0,1-1 0 0 0,1 1 0 0 0,3 1 0 0 0,2 1 0 0 0,1 1 0 0 0,2 0 0 0 0,-4 2 0 0 0,0-5 0 0 0,-1 0 0 0 0,2 0 0 0 0,1 1 0 0 0,0 1 0 0 0,2 1 0 0 0,-4 4 0 0 0,-1 2 0 0 0,0-4 0 0 0,2-1 0 0 0,0-2 0 0 0,2 1 0 0 0,0 0 0 0 0,1 0 0 0 0,-4 4 0 0 0,-1 2 0 0 0,1-4 0 0 0,0-2 0 0 0,2 0 0 0 0,-3 3 0 0 0,-1 1 0 0 0,1 1 0 0 0,1-1 0 0 0,2 0 0 0 0,0-5 0 0 0,-2-1 0 0 0,-1-1 0 0 0,0 1 0 0 0,-2 4 0 0 0,0 2 0 0 0,1 1 0 0 0,1 0 0 0 0,-5 3 0 0 0,-2 0 0 0 0,2-5 0 0 0,3-2 0 0 0,2-1 0 0 0,-2 2 0 0 0,1 3 0 0 0,1-1 0 0 0,1 1 0 0 0,-2 2 0 0 0,0 0 0 0 0,1-3 0 0 0,1-4 0 0 0,2 0 0 0 0,-3 3 0 0 0,-1 1 0 0 0,1 1 0 0 0,2-1 0 0 0,0-1 0 0 0,2-4 0 0 0,0-1 0 0 0,1-1 0 0 0,0 0 0 0 0,-3 6 0 0 0,-2 1 0 0 0,1 1 0 0 0,0 0 0 0 0,1-5 0 0 0,2-1 0 0 0,0-2 0 0 0,-3 5 0 0 0,-1 2 0 0 0,1 0 0 0 0,0 1 0 0 0,-2-2 0 0 0,0 0 0 0 0,0-4 0 0 0,2-2 0 0 0,1 0 0 0 0,-2 4 0 0 0,0 2 0 0 0,0 2 0 0 0,1-1 0 0 0,2-1 0 0 0,0-3 0 0 0,-5 1 0 0 0,-3 1 0 0 0,0 1 0 0 0,3-1 0 0 0,2 0 0 0 0,2 1 0 0 0,1-2 0 0 0,-2-3 0 0 0,-1-1 0 0 0,1 0 0 0 0,-3 0 0 0 0,0 2 0 0 0,-3 4 0 0 0,1 3 0 0 0,1-1 0 0 0,3-3 0 0 0,-2 1 0 0 0,0 0 0 0 0,2 1 0 0 0,-3-1 0 0 0,1-1 0 0 0,-3 4 0 0 0,1 1 0 0 0,2-1 0 0 0,-6 3 0 0 0,0 0 0 0 0,-1 2 0 0 0,1-4 0 0 0,-1 1 0 0 0,2-1 0 0 0,0 2 0 0 0,-2 4 0 0 0,-3 3 0 0 0,-1 4 0 0 0,2-3 0 0 0,-4 1 0 0 0,-2 1 0 0 0,3-3 0 0 0,0 0 0 0 0,1 1 0 0 0,-1 2 0 0 0,-1 1 0 0 0,4-2 0 0 0,0 0 0 0 0,-5 0 0 0 0,-1 1 0 0 0,-2 2 0 0 0,0 0 0 0 0,1 2 0 0 0,0 0 0 0 0,0 0 0 0 0,1-4 0 0 0,-4 0 0 0 0,0-1 0 0 0,0 2 0 0 0,0 0 0 0 0,6-2 0 0 0,1-1 0 0 0,2 1 0 0 0,-1 1 0 0 0,-5 2 0 0 0,-2 0 0 0 0,0 2 0 0 0,0-1 0 0 0,1 2 0 0 0,1-1 0 0 0,4 4 0 0 0,2 1 0 0 0,-4 0 0 0 0,2 2 0 0 0,0 1 0 0 0,1-2 0 0 0,-2-1 0 0 0,4 1 0 0 0,0 1 0 0 0,-1-2 0 0 0,3 3 0 0 0,4 3 0 0 0,-1 0 0 0 0,3 5 0 0 0,-6 0 0 0 0,-4-2 0 0 0,2-1 0 0 0,-1 2 0 0 0,3 2 0 0 0,0-2 0 0 0,2 0 0 0 0,0-3 0 0 0,-2-3 0 0 0,2 1 0 0 0,-2-2 0 0 0,3 2 0 0 0,-2-1 0 0 0,-5-2 0 0 0,1 1 0 0 0,2-4 0 0 0,5-6 0 0 0,3-7 0 0 0,7-2 0 0 0,3-2 0 0 0,2-4 0 0 0,3-1 0 0 0,0-6 0 0 0,-1-2 0 0 0,2 3 0 0 0,-1 2 0 0 0,-1 1 0 0 0,-2 0 0 0 0,1 4 0 0 0,1 0 0 0 0,-2 0 0 0 0,2 2 0 0 0,0-4 0 0 0,-1-2 0 0 0,-1-1 0 0 0,1 2 0 0 0,0 1 0 0 0,0 0 0 0 0,1 3 0 0 0,0 1 0 0 0,0 2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36460 10970 16383 0 0,'3'0'0'0'0,"6"0"0"0"0,8 0 0 0 0,5 0 0 0 0,-2 3 0 0 0,0 2 0 0 0,1 0 0 0 0,-1-1 0 0 0,1-2 0 0 0,0 0 0 0 0,4-1 0 0 0,1-1 0 0 0,0 0 0 0 0,-4 4 0 0 0,-2 0 0 0 0,-2 1 0 0 0,1-2 0 0 0,-3 4 0 0 0,-1-1 0 0 0,4 0 0 0 0,3-2 0 0 0,-2 2 0 0 0,-1 0 0 0 0,0 0 0 0 0,0-2 0 0 0,1-2 0 0 0,-3 0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32718 19491 16383 0 0,'3'0'0'0'0,"6"0"0"0"0,4 0 0 0 0,0 4 0 0 0,2 1 0 0 0,2 0 0 0 0,5-2 0 0 0,3 0 0 0 0,0-1 0 0 0,0-1 0 0 0,0-8 0 0 0,-2-3 0 0 0,0-3 0 0 0,3 0 0 0 0,-3-1 0 0 0,-1 2 0 0 0,-5-1 0 0 0,-2 2 0 0 0,-3-1 0 0 0,0 2 0 0 0,2 2 0 0 0,-2-1 0 0 0,1 1 0 0 0,-2-1 0 0 0,1 0 0 0 0,-1-6 0 0 0,4 0 0 0 0,0-1 0 0 0,1 2 0 0 0,-2 0 0 0 0,0 2 0 0 0,-3 0 0 0 0,2 1 0 0 0,-3 0 0 0 0,2 1 0 0 0,-2-2 0 0 0,-3-1 0 0 0,2 0 0 0 0,-1-4 0 0 0,-2-3 0 0 0,-2-2 0 0 0,-2-1 0 0 0,0 0 0 0 0,-2 0 0 0 0,0 1 0 0 0,3 3 0 0 0,2-2 0 0 0,-1-1 0 0 0,0 0 0 0 0,-2-1 0 0 0,7 4 0 0 0,2 2 0 0 0,-2-1 0 0 0,-1 0 0 0 0,-3-1 0 0 0,-2-5 0 0 0,2 2 0 0 0,1 1 0 0 0,-2 1 0 0 0,0-1 0 0 0,2 4 0 0 0,0 1 0 0 0,-1-1 0 0 0,-1 0 0 0 0,-2-6 0 0 0,0-1 0 0 0,-2-2 0 0 0,1 1 0 0 0,2 4 0 0 0,2 3 0 0 0,-1 0 0 0 0,0-1 0 0 0,-2-3 0 0 0,0-3 0 0 0,-2 0 0 0 0,1 0 0 0 0,-1 1 0 0 0,0 0 0 0 0,-1 2 0 0 0,1-4 0 0 0,0-1 0 0 0,0 1 0 0 0,0 1 0 0 0,0 1 0 0 0,0 1 0 0 0,0 0 0 0 0,0 1 0 0 0,0-3 0 0 0,0-1 0 0 0,0 0 0 0 0,0 1 0 0 0,0 1 0 0 0,0 0 0 0 0,0 2 0 0 0,0-4 0 0 0,0 0 0 0 0,-4 4 0 0 0,-1 1 0 0 0,-3 6 0 0 0,-1 0 0 0 0,-5 4 0 0 0,-1-1 0 0 0,-2 2 0 0 0,3 0 0 0 0,3-4 0 0 0,0 2 0 0 0,2-5 0 0 0,-2 1 0 0 0,2-1 0 0 0,-2 3 0 0 0,2-1 0 0 0,1 0 0 0 0,-1 1 0 0 0,2 0 0 0 0,-3 3 0 0 0,1-2 0 0 0,1-1 0 0 0,3-6 0 0 0,-5 1 0 0 0,-2-1 0 0 0,3 0 0 0 0,1-1 0 0 0,-1 4 0 0 0,2 1 0 0 0,1-1 0 0 0,2-1 0 0 0,-3 3 0 0 0,1 0 0 0 0,-2-5 0 0 0,-5 1 0 0 0,1 0 0 0 0,3 0 0 0 0,2-1 0 0 0,-1 3 0 0 0,0 1 0 0 0,-1 3 0 0 0,0 0 0 0 0,-5 3 0 0 0,-1-2 0 0 0,-1 2 0 0 0,2-4 0 0 0,4-5 0 0 0,-1 2 0 0 0,2 0 0 0 0,3-1 0 0 0,1-1 0 0 0,3-1 0 0 0,1 0 0 0 0,1-5 0 0 0,-4 2 0 0 0,0 1 0 0 0,-4 5 0 0 0,0 1 0 0 0,-3 4 0 0 0,1 0 0 0 0,-2 2 0 0 0,-6 2 0 0 0,0 0 0 0 0,0 0 0 0 0,-2 3 0 0 0,4-3 0 0 0,0 1 0 0 0,-1 1 0 0 0,3-2 0 0 0,0 1 0 0 0,-2 1 0 0 0,3-2 0 0 0,-1 0 0 0 0,-5 2 0 0 0,-3-5 0 0 0,-2-6 0 0 0,1 2 0 0 0,2-2 0 0 0,3 3 0 0 0,0 4 0 0 0,0 3 0 0 0,2 0 0 0 0,-3 0 0 0 0,2 6 0 0 0,7 6 0 0 0,5 10 0 0 0,4 6 0 0 0,2 3 0 0 0,1 1 0 0 0,0 0 0 0 0,-1-1 0 0 0,4 0 0 0 0,1-1 0 0 0,-1 3 0 0 0,-1 1 0 0 0,-1-1 0 0 0,-2-1 0 0 0,0 0 0 0 0,-1-2 0 0 0,0-1 0 0 0,0 4 0 0 0,0 0 0 0 0,0 0 0 0 0,-1-1 0 0 0,1-1 0 0 0,0-1 0 0 0,0 0 0 0 0,0 2 0 0 0,0 2 0 0 0,0-5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32480 16621 16383 0 0,'4'0'0'0'0,"4"0"0"0"0,2 4 0 0 0,2 1 0 0 0,3-1 0 0 0,3 4 0 0 0,1-1 0 0 0,2 0 0 0 0,-3 1 0 0 0,3 0 0 0 0,1-2 0 0 0,1-1 0 0 0,0-3 0 0 0,-3 4 0 0 0,-3-1 0 0 0,1 0 0 0 0,0-2 0 0 0,1 0 0 0 0,-3 2 0 0 0,4 0 0 0 0,1 0 0 0 0,2 2 0 0 0,0 0 0 0 0,-1 0 0 0 0,-3 1 0 0 0,-1-1 0 0 0,-1 0 0 0 0,5-3 0 0 0,2-1 0 0 0,-3 6 0 0 0,-2 1 0 0 0,0-1 0 0 0,1-1 0 0 0,-4 0 0 0 0,-4 0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31258 19664 16383 0 0,'4'0'0'0'0,"1"-3"0"0"0,0-6 0 0 0,2-1 0 0 0,1-2 0 0 0,2-3 0 0 0,-1-2 0 0 0,3 1 0 0 0,-2 0 0 0 0,-2-1 0 0 0,1 2 0 0 0,-1-3 0 0 0,-1-3 0 0 0,-3-1 0 0 0,2 3 0 0 0,0 2 0 0 0,-1-1 0 0 0,3 3 0 0 0,-1 0 0 0 0,-1-1 0 0 0,-2-4 0 0 0,3-4 0 0 0,-1 0 0 0 0,-1-1 0 0 0,-1 1 0 0 0,6 1 0 0 0,1 0 0 0 0,-1-3 0 0 0,-3-1 0 0 0,2 1 0 0 0,-1 1 0 0 0,-2 0 0 0 0,-1 2 0 0 0,1 1 0 0 0,0-4 0 0 0,-1 0 0 0 0,-1 0 0 0 0,2 1 0 0 0,0 1 0 0 0,-1 1 0 0 0,-1 0 0 0 0,-2 1 0 0 0,3-3 0 0 0,1-1 0 0 0,-1 0 0 0 0,-2 1 0 0 0,3 0 0 0 0,1 2 0 0 0,-2 1 0 0 0,-1-4 0 0 0,-2 0 0 0 0,0 0 0 0 0,2 1 0 0 0,1 0 0 0 0,0 2 0 0 0,-2 1 0 0 0,0-4 0 0 0,-2 0 0 0 0,0 0 0 0 0,-1 1 0 0 0,0 1 0 0 0,0 1 0 0 0,0 0 0 0 0,-1-2 0 0 0,1-2 0 0 0,0 1 0 0 0,0 1 0 0 0,0 1 0 0 0,7 1 0 0 0,3 0 0 0 0,-1 2 0 0 0,-1-5 0 0 0,-3 0 0 0 0,-1 0 0 0 0,-3 1 0 0 0,0 1 0 0 0,-5 4 0 0 0,-1 3 0 0 0,0-1 0 0 0,1-3 0 0 0,1-3 0 0 0,1 0 0 0 0,1 0 0 0 0,-3 0 0 0 0,-1 1 0 0 0,1 0 0 0 0,-4 5 0 0 0,1-3 0 0 0,1-1 0 0 0,1 0 0 0 0,-1 3 0 0 0,-1 1 0 0 0,-2 4 0 0 0,0 1 0 0 0,-1-2 0 0 0,0-1 0 0 0,-2-6 0 0 0,2-2 0 0 0,-6 2 0 0 0,1 2 0 0 0,-1 0 0 0 0,2 0 0 0 0,3 0 0 0 0,1 3 0 0 0,1 1 0 0 0,2 0 0 0 0,3-6 0 0 0,2-2 0 0 0,1 0 0 0 0,1-1 0 0 0,0 1 0 0 0,0 1 0 0 0,1 0 0 0 0,-1-3 0 0 0,0 0 0 0 0,1-1 0 0 0,-1 2 0 0 0,0 1 0 0 0,0 1 0 0 0,0 0 0 0 0,0-2 0 0 0,0-2 0 0 0,0 1 0 0 0,0 1 0 0 0,0 1 0 0 0,0 1 0 0 0,0 1 0 0 0,0 0 0 0 0,-4 4 0 0 0,-1-2 0 0 0,0-2 0 0 0,2 0 0 0 0,0-1 0 0 0,-2 4 0 0 0,-5 6 0 0 0,0 7 0 0 0,-2 6 0 0 0,1 7 0 0 0,-1 1 0 0 0,-7 7 0 0 0,-2 5 0 0 0,1 2 0 0 0,0-2 0 0 0,1-1 0 0 0,0-4 0 0 0,2 0 0 0 0,1-4 0 0 0,3 1 0 0 0,1-2 0 0 0,1 1 0 0 0,-4-1 0 0 0,-3 1 0 0 0,1 6 0 0 0,0 1 0 0 0,3 0 0 0 0,0-3 0 0 0,2 0 0 0 0,4 1 0 0 0,-1-2 0 0 0,1 0 0 0 0,2 2 0 0 0,-2-3 0 0 0,1 1 0 0 0,2 5 0 0 0,-3 0 0 0 0,1-1 0 0 0,1-2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31337 16663 16383 0 0,'4'0'0'0'0,"1"4"0"0"0,3 1 0 0 0,4 0 0 0 0,1 2 0 0 0,0 1 0 0 0,0 2 0 0 0,3-1 0 0 0,0 3 0 0 0,1-2 0 0 0,-3 2 0 0 0,0 5 0 0 0,2 1 0 0 0,-3 1 0 0 0,1-4 0 0 0,2-3 0 0 0,-3-1 0 0 0,1-2 0 0 0,-2 1 0 0 0,4-1 0 0 0,-1-2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29750 19872 16383 0 0,'0'-4'0'0'0,"0"-5"0"0"0,0-4 0 0 0,0-4 0 0 0,0-2 0 0 0,0-6 0 0 0,3-2 0 0 0,2-1 0 0 0,0 2 0 0 0,-1 1 0 0 0,-2 1 0 0 0,4 5 0 0 0,-1 2 0 0 0,0 0 0 0 0,-1-5 0 0 0,-1-1 0 0 0,-2-2 0 0 0,0 1 0 0 0,-1 0 0 0 0,0 1 0 0 0,0 1 0 0 0,0-4 0 0 0,3 3 0 0 0,2 1 0 0 0,-1 2 0 0 0,0-1 0 0 0,-1 1 0 0 0,-2-1 0 0 0,0 0 0 0 0,-1-4 0 0 0,4 3 0 0 0,1 0 0 0 0,-1 2 0 0 0,0-1 0 0 0,-2 0 0 0 0,0 1 0 0 0,-1-2 0 0 0,-1-2 0 0 0,7-3 0 0 0,3 1 0 0 0,-1 1 0 0 0,-2 0 0 0 0,-1 2 0 0 0,-3 0 0 0 0,-1 1 0 0 0,-2-3 0 0 0,0-1 0 0 0,0 0 0 0 0,-1 1 0 0 0,5 4 0 0 0,0 3 0 0 0,1 0 0 0 0,-2 0 0 0 0,0-5 0 0 0,-1-1 0 0 0,2 2 0 0 0,1 2 0 0 0,0 1 0 0 0,2 3 0 0 0,1 1 0 0 0,-2-1 0 0 0,2 3 0 0 0,0-1 0 0 0,2-5 0 0 0,-1-3 0 0 0,-2-1 0 0 0,2 3 0 0 0,-1 1 0 0 0,-1 1 0 0 0,5 2 0 0 0,0 2 0 0 0,2 2 0 0 0,-1 0 0 0 0,1 1 0 0 0,-3-4 0 0 0,2-3 0 0 0,1-3 0 0 0,-1-1 0 0 0,1 4 0 0 0,-3 0 0 0 0,2 4 0 0 0,-3 0 0 0 0,2 3 0 0 0,-2-1 0 0 0,-2-1 0 0 0,-3-7 0 0 0,-2-3 0 0 0,6-1 0 0 0,1-1 0 0 0,3 1 0 0 0,-2 0 0 0 0,-1 1 0 0 0,0 5 0 0 0,-1-3 0 0 0,-2-1 0 0 0,1 0 0 0 0,0-1 0 0 0,-2 1 0 0 0,1 3 0 0 0,1 2 0 0 0,-2 0 0 0 0,2-5 0 0 0,-1-2 0 0 0,-1 0 0 0 0,2 3 0 0 0,0 2 0 0 0,-2 0 0 0 0,-2 0 0 0 0,-1 0 0 0 0,-2-1 0 0 0,0-5 0 0 0,-1-1 0 0 0,-1 0 0 0 0,1 1 0 0 0,0 0 0 0 0,-1 2 0 0 0,1 0 0 0 0,0-2 0 0 0,0-2 0 0 0,0 1 0 0 0,-4 5 0 0 0,0 1 0 0 0,-1 2 0 0 0,1-1 0 0 0,1 0 0 0 0,-2 3 0 0 0,-1-3 0 0 0,1-3 0 0 0,2 0 0 0 0,0-1 0 0 0,-2 4 0 0 0,-4 5 0 0 0,-1 9 0 0 0,-2 5 0 0 0,1 6 0 0 0,-5 10 0 0 0,0 5 0 0 0,-1-1 0 0 0,3 1 0 0 0,0-4 0 0 0,2-2 0 0 0,3 2 0 0 0,0-3 0 0 0,1-1 0 0 0,-2-1 0 0 0,1 0 0 0 0,2 6 0 0 0,-1-1 0 0 0,0 1 0 0 0,-2-3 0 0 0,1 0 0 0 0,-2-2 0 0 0,1-1 0 0 0,2 2 0 0 0,-4-1 0 0 0,-1 0 0 0 0,-2-1 0 0 0,2 0 0 0 0,0-2 0 0 0,1 6 0 0 0,3 2 0 0 0,0 0 0 0 0,-3-1 0 0 0,-2 1 0 0 0,0 1 0 0 0,3 1 0 0 0,0-3 0 0 0,1-1 0 0 0,-4-3 0 0 0,0 0 0 0 0,-2-2 0 0 0,2-3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9:50:36.8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14449 11712 16383 0 0,'0'-6'0'0'0,"5"-1"0"0"0,8 0 0 0 0,7-4 0 0 0,6-1 0 0 0,3 3 0 0 0,-2-4 0 0 0,-1 1 0 0 0,1 3 0 0 0,1 2 0 0 0,2-3 0 0 0,1 1 0 0 0,1 1 0 0 0,0 2 0 0 0,1 2 0 0 0,-1-3 0 0 0,1-1 0 0 0,0 1 0 0 0,0 1 0 0 0,0 3 0 0 0,-1 0 0 0 0,1 2 0 0 0,-1 1 0 0 0,1 0 0 0 0,-1 1 0 0 0,1-1 0 0 0,0 0 0 0 0,-1 1 0 0 0,1-1 0 0 0,-1 0 0 0 0,1 0 0 0 0,-1 0 0 0 0,1 0 0 0 0,-1 0 0 0 0,1 0 0 0 0,0 0 0 0 0,-1 0 0 0 0,1 0 0 0 0,-1 0 0 0 0,1 0 0 0 0,-1 0 0 0 0,1 0 0 0 0,0 0 0 0 0,-1 0 0 0 0,1 0 0 0 0,-1 0 0 0 0,1 0 0 0 0,-1 0 0 0 0,1 0 0 0 0,0 0 0 0 0,-1 0 0 0 0,1 0 0 0 0,-1 0 0 0 0,1 0 0 0 0,-1 0 0 0 0,1 0 0 0 0,-1 0 0 0 0,1 0 0 0 0,0 0 0 0 0,-1 0 0 0 0,1 0 0 0 0,-6 5 0 0 0,-2 3 0 0 0,0-1 0 0 0,2-2 0 0 0,2-1 0 0 0,1-1 0 0 0,1-2 0 0 0,1 0 0 0 0,1-1 0 0 0,0 0 0 0 0,-1-1 0 0 0,-4 7 0 0 0,-3 1 0 0 0,1-1 0 0 0,1 0 0 0 0,2-2 0 0 0,1-2 0 0 0,1 0 0 0 0,1-2 0 0 0,0 0 0 0 0,1 0 0 0 0,0 0 0 0 0,0 0 0 0 0,0-1 0 0 0,0 1 0 0 0,-1 0 0 0 0,1 0 0 0 0,-1 0 0 0 0,1 0 0 0 0,-6 5 0 0 0,-2 3 0 0 0,1-1 0 0 0,1-1 0 0 0,1-2 0 0 0,2-2 0 0 0,1-1 0 0 0,1 0 0 0 0,1-1 0 0 0,0 0 0 0 0,0-1 0 0 0,-6 7 0 0 0,-2 1 0 0 0,1 0 0 0 0,1-2 0 0 0,2-1 0 0 0,1-1 0 0 0,-4 3 0 0 0,-2 2 0 0 0,2-1 0 0 0,1-1 0 0 0,-4 3 0 0 0,0 1 0 0 0,2-2 0 0 0,-4 3 0 0 0,0 1 0 0 0,2-3 0 0 0,-2 3 0 0 0,0 0 0 0 0,2-3 0 0 0,-3 3 0 0 0,1 5 0 0 0,-3 5 0 0 0,1 5 0 0 0,-3 2 0 0 0,1-3 0 0 0,-2 0 0 0 0,3-5 0 0 0,-3-1 0 0 0,-4 3 0 0 0,2-4 0 0 0,-1 2 0 0 0,3-4 0 0 0,-1 1 0 0 0,2-2 0 0 0,-1 1 0 0 0,2-2 0 0 0,-1 3 0 0 0,1-3 0 0 0,-2 2 0 0 0,3-2 0 0 0,-3 2 0 0 0,3-2 0 0 0,-3 3 0 0 0,2-3 0 0 0,-1 2 0 0 0,-5 4 0 0 0,-3 4 0 0 0,2-3 0 0 0,0 1 0 0 0,-2 2 0 0 0,-3 2 0 0 0,-1 2 0 0 0,-3 2 0 0 0,0 1 0 0 0,-1 0 0 0 0,0 1 0 0 0,-1 0 0 0 0,1 0 0 0 0,-1 0 0 0 0,1 0 0 0 0,-5-6 0 0 0,-3-2 0 0 0,-5-5 0 0 0,0 0 0 0 0,2 1 0 0 0,-2-2 0 0 0,0 1 0 0 0,3 3 0 0 0,-3-3 0 0 0,2 0 0 0 0,-4-2 0 0 0,1 1 0 0 0,-2-3 0 0 0,1 2 0 0 0,-3 2 0 0 0,3 5 0 0 0,-3-3 0 0 0,3 1 0 0 0,-3-4 0 0 0,-3 0 0 0 0,-3-2 0 0 0,1 1 0 0 0,6 3 0 0 0,-1 3 0 0 0,-2-2 0 0 0,-3 1 0 0 0,-4-4 0 0 0,3 0 0 0 0,0-2 0 0 0,-1-5 0 0 0,3 1 0 0 0,0-1 0 0 0,-1 3 0 0 0,-3-2 0 0 0,-3-2 0 0 0,4 2 0 0 0,1 4 0 0 0,-1 0 0 0 0,-2-4 0 0 0,-2-3 0 0 0,-2-4 0 0 0,5 3 0 0 0,1-1 0 0 0,-1-1 0 0 0,-1 4 0 0 0,-2 0 0 0 0,-1-2 0 0 0,4 2 0 0 0,1 1 0 0 0,-1-3 0 0 0,5 3 0 0 0,-1 0 0 0 0,-1-3 0 0 0,-3-2 0 0 0,-2-3 0 0 0,-2-2 0 0 0,-2 4 0 0 0,0 2 0 0 0,-1-2 0 0 0,0-1 0 0 0,0-1 0 0 0,0-2 0 0 0,0-1 0 0 0,0-1 0 0 0,1 0 0 0 0,-1 0 0 0 0,0 0 0 0 0,1-1 0 0 0,-1 1 0 0 0,1 0 0 0 0,-1 0 0 0 0,1 0 0 0 0,-1 0 0 0 0,1 0 0 0 0,-1 0 0 0 0,1 0 0 0 0,-1 0 0 0 0,0 0 0 0 0,1 0 0 0 0,-1 0 0 0 0,1 0 0 0 0,-1 0 0 0 0,1 0 0 0 0,-1 0 0 0 0,0 0 0 0 0,1 0 0 0 0,-1 0 0 0 0,1 0 0 0 0,-1 0 0 0 0,1 0 0 0 0,-1-6 0 0 0,0-1 0 0 0,1 0 0 0 0,-1 1 0 0 0,1-3 0 0 0,-1-1 0 0 0,1 2 0 0 0,-1 1 0 0 0,1 3 0 0 0,5-3 0 0 0,1-2 0 0 0,1 2 0 0 0,-2 1 0 0 0,-2 3 0 0 0,-1 1 0 0 0,-1 1 0 0 0,-1-5 0 0 0,-1-1 0 0 0,1 0 0 0 0,-1 2 0 0 0,0 1 0 0 0,0 2 0 0 0,0 1 0 0 0,1 0 0 0 0,5-4 0 0 0,1-2 0 0 0,1 0 0 0 0,-2 2 0 0 0,-2 1 0 0 0,5-4 0 0 0,0-1 0 0 0,-1 2 0 0 0,-2 1 0 0 0,-2 2 0 0 0,-1 2 0 0 0,4-4 0 0 0,1-2 0 0 0,-1 1 0 0 0,-1 2 0 0 0,-2 1 0 0 0,-1-4 0 0 0,-2 0 0 0 0,0 1 0 0 0,-1-5 0 0 0,1 1 0 0 0,-1 2 0 0 0,0 2 0 0 0,0 3 0 0 0,0 2 0 0 0,6-5 0 0 0,2 0 0 0 0,-1 0 0 0 0,-1 2 0 0 0,-1 1 0 0 0,-2-3 0 0 0,-1-2 0 0 0,-1 2 0 0 0,-1 1 0 0 0,6-3 0 0 0,1 0 0 0 0,1 0 0 0 0,-3 4 0 0 0,5-5 0 0 0,0 1 0 0 0,-1 1 0 0 0,-2 2 0 0 0,-3 2 0 0 0,4-4 0 0 0,1 0 0 0 0,-1 1 0 0 0,-2 1 0 0 0,-2 3 0 0 0,-2 1 0 0 0,0 1 0 0 0,4-5 0 0 0,2-1 0 0 0,-1 0 0 0 0,-1-4 0 0 0,-2 0 0 0 0,4-4 0 0 0,6-5 0 0 0,7-4 0 0 0,0 2 0 0 0,1-2 0 0 0,3-1 0 0 0,-2-3 0 0 0,-1-1 0 0 0,3-2 0 0 0,2-1 0 0 0,-3 5 0 0 0,0 1 0 0 0,1 0 0 0 0,2-1 0 0 0,2-2 0 0 0,2-1 0 0 0,2-1 0 0 0,-1-2 0 0 0,2 1 0 0 0,-1-1 0 0 0,0 0 0 0 0,1 0 0 0 0,-1 1 0 0 0,0-1 0 0 0,0 0 0 0 0,0 1 0 0 0,0-1 0 0 0,0 0 0 0 0,6 1 0 0 0,1-1 0 0 0,0 1 0 0 0,-1-1 0 0 0,3 6 0 0 0,1 2 0 0 0,-1-1 0 0 0,-3 0 0 0 0,-2-3 0 0 0,4-1 0 0 0,0-1 0 0 0,-1-1 0 0 0,4 5 0 0 0,0 1 0 0 0,-2 0 0 0 0,3 5 0 0 0,0-1 0 0 0,3 5 0 0 0,-1-2 0 0 0,-3-2 0 0 0,3 2 0 0 0,-2-1 0 0 0,3 3 0 0 0,-1-2 0 0 0,3 4 0 0 0,-2-3 0 0 0,2 3 0 0 0,4 3 0 0 0,4-1 0 0 0,3 1 0 0 0,-3-3 0 0 0,-1 2 0 0 0,2-4 0 0 0,2 2 0 0 0,1 4 0 0 0,-4-3 0 0 0,-1 2 0 0 0,2 3 0 0 0,1 2 0 0 0,2 3 0 0 0,1 2 0 0 0,-4-4 0 0 0,-1-1 0 0 0,1 0 0 0 0,-5-3 0 0 0,1-1 0 0 0,1 2 0 0 0,3 2 0 0 0,-3-3 0 0 0,0 0 0 0 0,1 2 0 0 0,-3-3 0 0 0,1 0 0 0 0,1 2 0 0 0,3-3 0 0 0,-3-5 0 0 0,0 0 0 0 0,-4 3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30279 17171 16383 0 0,'4'0'0'0'0,"0"4"0"0"0,5 1 0 0 0,3 0 0 0 0,0 6 0 0 0,2 1 0 0 0,6-1 0 0 0,-1 1 0 0 0,0-1 0 0 0,1-3 0 0 0,-4 1 0 0 0,0-1 0 0 0,1 2 0 0 0,1-1 0 0 0,-3 2 0 0 0,0-2 0 0 0,5-1 0 0 0,-1 1 0 0 0,0-1 0 0 0,-4 2 0 0 0,0-1 0 0 0,1-1 0 0 0,-3 4 0 0 0,1 1 0 0 0,1-2 0 0 0,-1 0 0 0 0,0 0 0 0 0,5-4 0 0 0,-1 2 0 0 0,1-1 0 0 0,0-2 0 0 0,-3-2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25431 5570 16383 0 0,'0'-3'0'0'0,"-4"-5"0"0"0,0-5 0 0 0,-1-3 0 0 0,2-2 0 0 0,0-6 0 0 0,2-1 0 0 0,0-1 0 0 0,1 2 0 0 0,0 0 0 0 0,0 1 0 0 0,0 2 0 0 0,0 0 0 0 0,0-3 0 0 0,0-1 0 0 0,1 1 0 0 0,-1 0 0 0 0,0 1 0 0 0,0 2 0 0 0,0 0 0 0 0,0-3 0 0 0,0-1 0 0 0,0 0 0 0 0,0 1 0 0 0,0 2 0 0 0,0 0 0 0 0,0 1 0 0 0,0-3 0 0 0,0-1 0 0 0,0 0 0 0 0,0 1 0 0 0,0 2 0 0 0,0 0 0 0 0,0 1 0 0 0,0-3 0 0 0,0-1 0 0 0,0 0 0 0 0,0 2 0 0 0,0 0 0 0 0,0 1 0 0 0,0 1 0 0 0,0 1 0 0 0,0-4 0 0 0,0-1 0 0 0,0 0 0 0 0,0 2 0 0 0,0 0 0 0 0,0 1 0 0 0,0 1 0 0 0,3-3 0 0 0,2-1 0 0 0,-1 0 0 0 0,0 2 0 0 0,-2 0 0 0 0,0 1 0 0 0,-2 1 0 0 0,1-3 0 0 0,-1-1 0 0 0,3 1 0 0 0,2 0 0 0 0,-1 1 0 0 0,-1 1 0 0 0,6 5 0 0 0,2 1 0 0 0,-1-4 0 0 0,-3-1 0 0 0,-2-1 0 0 0,2 0 0 0 0,-1 0 0 0 0,-2 1 0 0 0,0-1 0 0 0,-2 2 0 0 0,-1-4 0 0 0,0-1 0 0 0,2 3 0 0 0,1 3 0 0 0,1 1 0 0 0,-2-1 0 0 0,-1 1 0 0 0,-1-1 0 0 0,0-4 0 0 0,0-2 0 0 0,-2 1 0 0 0,1 0 0 0 0,0 1 0 0 0,0 1 0 0 0,0 1 0 0 0,0-3 0 0 0,3 2 0 0 0,2 2 0 0 0,-1 1 0 0 0,0-1 0 0 0,-2 1 0 0 0,0 0 0 0 0,2 2 0 0 0,1 2 0 0 0,-1-4 0 0 0,0-3 0 0 0,2 4 0 0 0,0 0 0 0 0,-1 0 0 0 0,-2 0 0 0 0,0-1 0 0 0,2 4 0 0 0,0-1 0 0 0,-1 1 0 0 0,7 1 0 0 0,0-2 0 0 0,-1-3 0 0 0,1 2 0 0 0,-1 0 0 0 0,1 3 0 0 0,-1 1 0 0 0,-3-1 0 0 0,1 2 0 0 0,0-1 0 0 0,1-1 0 0 0,0-6 0 0 0,1-2 0 0 0,3 2 0 0 0,-2 2 0 0 0,-1-1 0 0 0,0 4 0 0 0,-1 0 0 0 0,4 4 0 0 0,0-1 0 0 0,-1-1 0 0 0,-1 1 0 0 0,3-4 0 0 0,-2-2 0 0 0,0 1 0 0 0,-1 0 0 0 0,1 3 0 0 0,-2 1 0 0 0,1 2 0 0 0,2 0 0 0 0,5-2 0 0 0,4-2 0 0 0,2-6 0 0 0,-1-2 0 0 0,0 2 0 0 0,-1 2 0 0 0,0 0 0 0 0,2 4 0 0 0,-2 1 0 0 0,-2 2 0 0 0,0 0 0 0 0,-1-1 0 0 0,0 2 0 0 0,-3-2 0 0 0,0 3 0 0 0,-4-5 0 0 0,0 0 0 0 0,1 3 0 0 0,6 4 0 0 0,-1-1 0 0 0,0 2 0 0 0,1 1 0 0 0,-3-1 0 0 0,-1 0 0 0 0,0 2 0 0 0,2 1 0 0 0,-3-2 0 0 0,1 1 0 0 0,3 0 0 0 0,3 1 0 0 0,2-2 0 0 0,-1 1 0 0 0,1 0 0 0 0,-2 1 0 0 0,-3-2 0 0 0,-1 0 0 0 0,2 1 0 0 0,3 2 0 0 0,0-3 0 0 0,0 0 0 0 0,0 1 0 0 0,0 1 0 0 0,-1 2 0 0 0,-4-6 0 0 0,2-2 0 0 0,2 1 0 0 0,0 2 0 0 0,1 2 0 0 0,-1 2 0 0 0,0 2 0 0 0,0 1 0 0 0,-4-4 0 0 0,-1 0 0 0 0,3 0 0 0 0,2 1 0 0 0,2 1 0 0 0,-1 0 0 0 0,0 2 0 0 0,0-1 0 0 0,-1-2 0 0 0,3-2 0 0 0,1 1 0 0 0,0 1 0 0 0,-1 0 0 0 0,-1 2 0 0 0,-2 0 0 0 0,0 1 0 0 0,4 0 0 0 0,-1 0 0 0 0,1 0 0 0 0,-1 0 0 0 0,-2 1 0 0 0,0-1 0 0 0,-1 0 0 0 0,3 0 0 0 0,1 0 0 0 0,0 0 0 0 0,-1 0 0 0 0,-2 0 0 0 0,0 0 0 0 0,-1 0 0 0 0,0 0 0 0 0,2 0 0 0 0,2 0 0 0 0,0 0 0 0 0,-1 0 0 0 0,-2 0 0 0 0,0 0 0 0 0,-1 0 0 0 0,3 0 0 0 0,1 0 0 0 0,0 0 0 0 0,-5 3 0 0 0,-2 2 0 0 0,0-1 0 0 0,-1 0 0 0 0,1-2 0 0 0,4 0 0 0 0,2-1 0 0 0,1-1 0 0 0,-2 7 0 0 0,0 2 0 0 0,-1 0 0 0 0,-1-3 0 0 0,4-1 0 0 0,0-2 0 0 0,-1-1 0 0 0,0-1 0 0 0,-1-1 0 0 0,-1-1 0 0 0,-1 1 0 0 0,-1 3 0 0 0,4 1 0 0 0,1 0 0 0 0,-1 0 0 0 0,0-2 0 0 0,-1 0 0 0 0,-1-1 0 0 0,-1-1 0 0 0,3 0 0 0 0,1 0 0 0 0,-1 0 0 0 0,0 3 0 0 0,-1 1 0 0 0,-1 1 0 0 0,-1-2 0 0 0,3 0 0 0 0,1 2 0 0 0,-1 0 0 0 0,0 0 0 0 0,-1-2 0 0 0,-2 0 0 0 0,1-2 0 0 0,2 0 0 0 0,1-1 0 0 0,-1 0 0 0 0,0 3 0 0 0,-1 1 0 0 0,-2 1 0 0 0,0-2 0 0 0,0-1 0 0 0,3 0 0 0 0,1-1 0 0 0,-1-1 0 0 0,0 0 0 0 0,-1 3 0 0 0,-2 2 0 0 0,0-1 0 0 0,4-1 0 0 0,0 0 0 0 0,-1-2 0 0 0,0 0 0 0 0,-1-1 0 0 0,-2 0 0 0 0,0 0 0 0 0,3 0 0 0 0,1 0 0 0 0,0 0 0 0 0,-1 0 0 0 0,-2 0 0 0 0,0 0 0 0 0,-1 0 0 0 0,3 0 0 0 0,1 0 0 0 0,0 0 0 0 0,-2 0 0 0 0,-3 3 0 0 0,-3 2 0 0 0,0-1 0 0 0,0 0 0 0 0,0-2 0 0 0,6 0 0 0 0,0-2 0 0 0,2 1 0 0 0,2-1 0 0 0,0 0 0 0 0,3-1 0 0 0,0 1 0 0 0,-3 0 0 0 0,3 0 0 0 0,-2 0 0 0 0,2 0 0 0 0,-1 0 0 0 0,2 7 0 0 0,-2 2 0 0 0,-1 0 0 0 0,4-2 0 0 0,1-2 0 0 0,-2-2 0 0 0,-3-1 0 0 0,-3-2 0 0 0,1 0 0 0 0,1 0 0 0 0,-2 3 0 0 0,-2 1 0 0 0,-1 0 0 0 0,0 0 0 0 0,-1-2 0 0 0,2 0 0 0 0,2-2 0 0 0,0 1 0 0 0,-2-1 0 0 0,0 0 0 0 0,-1-1 0 0 0,-1 1 0 0 0,3 0 0 0 0,-3 4 0 0 0,-1 0 0 0 0,0 0 0 0 0,-1 0 0 0 0,0-2 0 0 0,1 0 0 0 0,-1-1 0 0 0,1-1 0 0 0,4 0 0 0 0,1 0 0 0 0,0 0 0 0 0,-1 0 0 0 0,-1 0 0 0 0,-1-1 0 0 0,-1 1 0 0 0,3 0 0 0 0,1 0 0 0 0,-4 4 0 0 0,-2 0 0 0 0,-1 1 0 0 0,1-2 0 0 0,-1 0 0 0 0,1-2 0 0 0,4 0 0 0 0,2 0 0 0 0,-1-1 0 0 0,0-1 0 0 0,-1 1 0 0 0,-1 0 0 0 0,-1 0 0 0 0,3 0 0 0 0,1 0 0 0 0,0 0 0 0 0,-1 0 0 0 0,-1 0 0 0 0,-2 0 0 0 0,0 0 0 0 0,0 0 0 0 0,3 0 0 0 0,1 0 0 0 0,-1 0 0 0 0,0 0 0 0 0,-2 0 0 0 0,0 0 0 0 0,-1 0 0 0 0,4 0 0 0 0,-1 0 0 0 0,1 0 0 0 0,-1 0 0 0 0,-2 0 0 0 0,0 0 0 0 0,-1 0 0 0 0,3 0 0 0 0,1 0 0 0 0,0 3 0 0 0,-1 2 0 0 0,-2-1 0 0 0,0 0 0 0 0,-1-2 0 0 0,0 0 0 0 0,3-1 0 0 0,0-1 0 0 0,1 0 0 0 0,-1 0 0 0 0,-2 0 0 0 0,0-1 0 0 0,-1 1 0 0 0,3 0 0 0 0,1 0 0 0 0,0 0 0 0 0,-1 0 0 0 0,-2 0 0 0 0,0 0 0 0 0,-1 0 0 0 0,3 0 0 0 0,1 0 0 0 0,0 0 0 0 0,-2 0 0 0 0,0 0 0 0 0,-1 0 0 0 0,-1 0 0 0 0,3 0 0 0 0,1 0 0 0 0,0 0 0 0 0,-2 0 0 0 0,0 0 0 0 0,-1 0 0 0 0,-1 0 0 0 0,-1 0 0 0 0,4 0 0 0 0,1 0 0 0 0,0 0 0 0 0,-2 0 0 0 0,0 0 0 0 0,-1 0 0 0 0,-1 0 0 0 0,3 0 0 0 0,1 0 0 0 0,0 0 0 0 0,-2 0 0 0 0,0 0 0 0 0,-1 0 0 0 0,-1 0 0 0 0,3 0 0 0 0,1 0 0 0 0,-1 0 0 0 0,0 0 0 0 0,-5-3 0 0 0,-2-2 0 0 0,0 1 0 0 0,0 0 0 0 0,4 2 0 0 0,3 0 0 0 0,-1 1 0 0 0,1 1 0 0 0,-5-4 0 0 0,-2 0 0 0 0,0 0 0 0 0,1 0 0 0 0,0 2 0 0 0,4 1 0 0 0,2 0 0 0 0,0 0 0 0 0,0 1 0 0 0,-1 1 0 0 0,-1-1 0 0 0,-1 0 0 0 0,3 0 0 0 0,1 0 0 0 0,0 0 0 0 0,-1 0 0 0 0,-1 0 0 0 0,-2 0 0 0 0,0 0 0 0 0,3 0 0 0 0,1 0 0 0 0,0 0 0 0 0,-1 0 0 0 0,-2 0 0 0 0,0 0 0 0 0,-1 0 0 0 0,3 0 0 0 0,1 0 0 0 0,0 0 0 0 0,-1 0 0 0 0,-2 0 0 0 0,-4-3 0 0 0,-1-2 0 0 0,-1 1 0 0 0,1 0 0 0 0,4 2 0 0 0,2 0 0 0 0,1 1 0 0 0,-1 1 0 0 0,0 0 0 0 0,-1 0 0 0 0,0 0 0 0 0,2 1 0 0 0,1-1 0 0 0,0 0 0 0 0,-5-3 0 0 0,-2-2 0 0 0,0 1 0 0 0,-1 0 0 0 0,1 2 0 0 0,4 0 0 0 0,2 1 0 0 0,1 1 0 0 0,-2 0 0 0 0,0 0 0 0 0,-1 0 0 0 0,-1 0 0 0 0,4 0 0 0 0,0 1 0 0 0,-1-1 0 0 0,0 0 0 0 0,-1 0 0 0 0,-1 0 0 0 0,-1 0 0 0 0,-1 0 0 0 0,4 0 0 0 0,1 0 0 0 0,-1 0 0 0 0,0 0 0 0 0,-1 0 0 0 0,-1 0 0 0 0,-1 0 0 0 0,3 0 0 0 0,1 0 0 0 0,-1 0 0 0 0,0 0 0 0 0,-1 0 0 0 0,-1 0 0 0 0,-1 0 0 0 0,-4-7 0 0 0,2-2 0 0 0,1 0 0 0 0,1 2 0 0 0,-3-2 0 0 0,-1 1 0 0 0,-1 2 0 0 0,2 2 0 0 0,0 2 0 0 0,4 0 0 0 0,2 2 0 0 0,-3-3 0 0 0,-2-2 0 0 0,0 1 0 0 0,0 1 0 0 0,-1 1 0 0 0,2 0 0 0 0,-1 2 0 0 0,5-1 0 0 0,0 1 0 0 0,1 1 0 0 0,-1-1 0 0 0,-1 0 0 0 0,-1-3 0 0 0,-1-2 0 0 0,3 1 0 0 0,1 0 0 0 0,0 2 0 0 0,-1 0 0 0 0,-2 1 0 0 0,0 1 0 0 0,-1 0 0 0 0,3-3 0 0 0,1-2 0 0 0,0 1 0 0 0,-1 1 0 0 0,-2 0 0 0 0,0 2 0 0 0,-1 0 0 0 0,3 1 0 0 0,1 0 0 0 0,0 0 0 0 0,-2 0 0 0 0,-3-3 0 0 0,-3-2 0 0 0,-1 1 0 0 0,2 1 0 0 0,-1 0 0 0 0,5 1 0 0 0,2 2 0 0 0,1-1 0 0 0,-2 1 0 0 0,0 0 0 0 0,-1 1 0 0 0,0-1 0 0 0,2 0 0 0 0,1 0 0 0 0,0 0 0 0 0,-2-3 0 0 0,0-2 0 0 0,-1 1 0 0 0,-1 0 0 0 0,-4-5 0 0 0,2-2 0 0 0,2 1 0 0 0,0 3 0 0 0,0 2 0 0 0,0 2 0 0 0,0 1 0 0 0,0 2 0 0 0,3 0 0 0 0,1 1 0 0 0,0-1 0 0 0,-1 0 0 0 0,-1 1 0 0 0,-2-1 0 0 0,1 0 0 0 0,-2 0 0 0 0,4 0 0 0 0,1 0 0 0 0,-1 0 0 0 0,0 0 0 0 0,-1 0 0 0 0,-1 0 0 0 0,-1 0 0 0 0,3 0 0 0 0,1 0 0 0 0,-1 0 0 0 0,0 0 0 0 0,-5-3 0 0 0,-2-2 0 0 0,0 1 0 0 0,0 0 0 0 0,4 2 0 0 0,3 0 0 0 0,-1 1 0 0 0,1 1 0 0 0,-2 0 0 0 0,0 0 0 0 0,0 0 0 0 0,-1 0 0 0 0,3 1 0 0 0,1-1 0 0 0,-1 0 0 0 0,0 0 0 0 0,-1 0 0 0 0,-2 0 0 0 0,1 0 0 0 0,2 0 0 0 0,1 0 0 0 0,-1 0 0 0 0,-4 7 0 0 0,-2 2 0 0 0,0 0 0 0 0,-4 1 0 0 0,-1 0 0 0 0,2-3 0 0 0,-3 2 0 0 0,4-1 0 0 0,3-2 0 0 0,2-2 0 0 0,-4 2 0 0 0,0 0 0 0 0,0 2 0 0 0,1 0 0 0 0,0-2 0 0 0,-2 3 0 0 0,2-2 0 0 0,3 3 0 0 0,0-2 0 0 0,-3 6 0 0 0,-1 0 0 0 0,-1-2 0 0 0,2 0 0 0 0,0-2 0 0 0,-2 1 0 0 0,-1-1 0 0 0,4-3 0 0 0,-1 1 0 0 0,-1 0 0 0 0,2-3 0 0 0,-4 3 0 0 0,-1-1 0 0 0,2-2 0 0 0,-3 2 0 0 0,0 0 0 0 0,1-1 0 0 0,-1 2 0 0 0,3-1 0 0 0,3-2 0 0 0,-1 3 0 0 0,-2-1 0 0 0,-2 6 0 0 0,-1 0 0 0 0,-2 2 0 0 0,0-2 0 0 0,-1 0 0 0 0,0 2 0 0 0,3-2 0 0 0,-1 0 0 0 0,-3 2 0 0 0,4 1 0 0 0,3-2 0 0 0,0 4 0 0 0,-1 2 0 0 0,2 2 0 0 0,-3-1 0 0 0,0-3 0 0 0,-2-1 0 0 0,0-4 0 0 0,-2 0 0 0 0,-3 1 0 0 0,1-2 0 0 0,-1 4 0 0 0,6 2 0 0 0,3 2 0 0 0,0 2 0 0 0,-4-1 0 0 0,1-3 0 0 0,-3-1 0 0 0,1-4 0 0 0,-2-1 0 0 0,-2 5 0 0 0,-3 3 0 0 0,3 2 0 0 0,-2 0 0 0 0,4 0 0 0 0,-2-1 0 0 0,3 1 0 0 0,0-1 0 0 0,0-4 0 0 0,0 2 0 0 0,-2 2 0 0 0,4-3 0 0 0,0-2 0 0 0,-2 1 0 0 0,1-3 0 0 0,-1 0 0 0 0,1-3 0 0 0,-2 1 0 0 0,1-3 0 0 0,3 2 0 0 0,-1 5 0 0 0,-3 4 0 0 0,1-2 0 0 0,-1 0 0 0 0,1-1 0 0 0,-1 2 0 0 0,-3 0 0 0 0,6-3 0 0 0,0-1 0 0 0,-2 5 0 0 0,1 1 0 0 0,-1 1 0 0 0,-3 1 0 0 0,1-4 0 0 0,-1-2 0 0 0,-1 0 0 0 0,1 0 0 0 0,0 4 0 0 0,-1 3 0 0 0,-2 0 0 0 0,2-4 0 0 0,-1-2 0 0 0,0-1 0 0 0,-1 1 0 0 0,-2 1 0 0 0,-1-1 0 0 0,0 5 0 0 0,2 2 0 0 0,2-1 0 0 0,-1 0 0 0 0,-1-1 0 0 0,0-1 0 0 0,-2 0 0 0 0,0 2 0 0 0,-1 1 0 0 0,0 0 0 0 0,3-5 0 0 0,2-2 0 0 0,-1-1 0 0 0,-1 1 0 0 0,0 0 0 0 0,-2 4 0 0 0,0 2 0 0 0,-1 0 0 0 0,0 0 0 0 0,0-1 0 0 0,7-5 0 0 0,2-1 0 0 0,0 0 0 0 0,-2-1 0 0 0,-2 6 0 0 0,-2 1 0 0 0,-2 1 0 0 0,0-1 0 0 0,-1 0 0 0 0,0-1 0 0 0,-1-1 0 0 0,1 3 0 0 0,0 2 0 0 0,-1-2 0 0 0,1 0 0 0 0,0-1 0 0 0,0-1 0 0 0,4-5 0 0 0,0-1 0 0 0,1 4 0 0 0,-2 1 0 0 0,0 1 0 0 0,-2 0 0 0 0,0 0 0 0 0,-1-1 0 0 0,0 0 0 0 0,0 4 0 0 0,0 0 0 0 0,0 0 0 0 0,0-1 0 0 0,0-2 0 0 0,0 0 0 0 0,0-1 0 0 0,0 0 0 0 0,0 3 0 0 0,0 0 0 0 0,0 1 0 0 0,0-1 0 0 0,0-2 0 0 0,0 0 0 0 0,0-1 0 0 0,0 3 0 0 0,0 1 0 0 0,0 0 0 0 0,0-1 0 0 0,0-2 0 0 0,0 0 0 0 0,0-1 0 0 0,-7-4 0 0 0,-3 3 0 0 0,-2 0 0 0 0,1 1 0 0 0,1 0 0 0 0,3 0 0 0 0,3 0 0 0 0,-1-3 0 0 0,-1-2 0 0 0,2 3 0 0 0,1 3 0 0 0,1 0 0 0 0,-3 0 0 0 0,0 0 0 0 0,1 0 0 0 0,-3-1 0 0 0,0 0 0 0 0,1 3 0 0 0,-1-3 0 0 0,-1-1 0 0 0,2 0 0 0 0,2-1 0 0 0,2 0 0 0 0,0 1 0 0 0,-2-4 0 0 0,0 0 0 0 0,-1 3 0 0 0,-5-1 0 0 0,-1 0 0 0 0,1-1 0 0 0,2 2 0 0 0,-1-3 0 0 0,2-1 0 0 0,1 0 0 0 0,2 2 0 0 0,-2-3 0 0 0,0 4 0 0 0,2 2 0 0 0,0 1 0 0 0,2 1 0 0 0,-3-4 0 0 0,0-2 0 0 0,-3 1 0 0 0,0 0 0 0 0,2 5 0 0 0,-3-2 0 0 0,2-1 0 0 0,0 0 0 0 0,3 1 0 0 0,2-1 0 0 0,-3-3 0 0 0,0 0 0 0 0,0 0 0 0 0,-5-3 0 0 0,-1 0 0 0 0,1 5 0 0 0,-1-1 0 0 0,1 1 0 0 0,-1-4 0 0 0,1 0 0 0 0,3 1 0 0 0,-1 1 0 0 0,0 2 0 0 0,-1-3 0 0 0,0 0 0 0 0,-1-2 0 0 0,1 2 0 0 0,-2 4 0 0 0,2 1 0 0 0,-2-3 0 0 0,1-1 0 0 0,-4-2 0 0 0,-1-1 0 0 0,4 1 0 0 0,-1-2 0 0 0,2 1 0 0 0,-1-3 0 0 0,1 5 0 0 0,0-1 0 0 0,0 2 0 0 0,0-3 0 0 0,1 0 0 0 0,-2-2 0 0 0,1 0 0 0 0,0-1 0 0 0,0 1 0 0 0,-4-2 0 0 0,0 2 0 0 0,-2-2 0 0 0,0-2 0 0 0,1 2 0 0 0,1-2 0 0 0,2 6 0 0 0,0 0 0 0 0,-2-2 0 0 0,2 1 0 0 0,0-2 0 0 0,-6-3 0 0 0,1 2 0 0 0,-1-2 0 0 0,3 2 0 0 0,1 0 0 0 0,-1-3 0 0 0,2 2 0 0 0,0 0 0 0 0,2 1 0 0 0,0 0 0 0 0,-3-2 0 0 0,2 1 0 0 0,-4-1 0 0 0,-3 3 0 0 0,-1-1 0 0 0,-2 4 0 0 0,1 1 0 0 0,-1-2 0 0 0,4 0 0 0 0,2-2 0 0 0,3 1 0 0 0,1-1 0 0 0,-5-3 0 0 0,-3-2 0 0 0,2 1 0 0 0,1 0 0 0 0,-1-2 0 0 0,3 3 0 0 0,1 0 0 0 0,-1-2 0 0 0,-1-1 0 0 0,2 2 0 0 0,-4 0 0 0 0,-2-1 0 0 0,-1-1 0 0 0,3 2 0 0 0,1-1 0 0 0,0 0 0 0 0,0-1 0 0 0,-2-2 0 0 0,4 7 0 0 0,-4 0 0 0 0,-1 0 0 0 0,-1-2 0 0 0,-1-2 0 0 0,1-2 0 0 0,0-2 0 0 0,0 0 0 0 0,-4-1 0 0 0,0-1 0 0 0,0 1 0 0 0,2 0 0 0 0,0-1 0 0 0,1 1 0 0 0,1 0 0 0 0,0 0 0 0 0,-3 0 0 0 0,0 0 0 0 0,-1 0 0 0 0,1 0 0 0 0,2 0 0 0 0,0 0 0 0 0,1 0 0 0 0,-3 0 0 0 0,-1 0 0 0 0,3 3 0 0 0,3 2 0 0 0,1-1 0 0 0,0 0 0 0 0,-1-2 0 0 0,0 0 0 0 0,-4-1 0 0 0,-1-1 0 0 0,-1 0 0 0 0,1 0 0 0 0,1 0 0 0 0,1 0 0 0 0,1-1 0 0 0,0 1 0 0 0,-2 0 0 0 0,-2 0 0 0 0,0 0 0 0 0,1 0 0 0 0,2 0 0 0 0,0 0 0 0 0,1 0 0 0 0,-3 0 0 0 0,-1 0 0 0 0,0 0 0 0 0,1 0 0 0 0,2 0 0 0 0,0 0 0 0 0,1 0 0 0 0,-3-7 0 0 0,-1-2 0 0 0,0 0 0 0 0,2 2 0 0 0,3-1 0 0 0,3 0 0 0 0,1 2 0 0 0,-1 2 0 0 0,2-2 0 0 0,-2 0 0 0 0,1-2 0 0 0,-1 0 0 0 0,1 1 0 0 0,-2 2 0 0 0,-1-1 0 0 0,0 0 0 0 0,-1 0 0 0 0,3-1 0 0 0,1 1 0 0 0,-4 0 0 0 0,-1 2 0 0 0,2-2 0 0 0,1 0 0 0 0,0 1 0 0 0,4-6 0 0 0,0 0 0 0 0,-1 1 0 0 0,2-1 0 0 0,0 1 0 0 0,-5 3 0 0 0,1-2 0 0 0,0 2 0 0 0,-1 1 0 0 0,2-1 0 0 0,2 0 0 0 0,-2 1 0 0 0,0-1 0 0 0,-2 0 0 0 0,-5-2 0 0 0,-1 0 0 0 0,0 2 0 0 0,3-1 0 0 0,3 0 0 0 0,0 2 0 0 0,3-1 0 0 0,2 0 0 0 0,-2-6 0 0 0,-4 0 0 0 0,-3 2 0 0 0,-1 2 0 0 0,3 0 0 0 0,2 2 0 0 0,1-3 0 0 0,-1 2 0 0 0,-1 1 0 0 0,4-1 0 0 0,0 1 0 0 0,-4 1 0 0 0,1-1 0 0 0,0 0 0 0 0,0 1 0 0 0,3-2 0 0 0,0 1 0 0 0,0 2 0 0 0,2-3 0 0 0,0 1 0 0 0,-2 1 0 0 0,3-5 0 0 0,-5 0 0 0 0,-2 1 0 0 0,-1 2 0 0 0,2 0 0 0 0,1 0 0 0 0,0 2 0 0 0,3-1 0 0 0,0 0 0 0 0,-1 2 0 0 0,-4 1 0 0 0,0-2 0 0 0,0 0 0 0 0,0-2 0 0 0,0 0 0 0 0,3-3 0 0 0,1 2 0 0 0,-1 2 0 0 0,-1 1 0 0 0,3 0 0 0 0,-4 0 0 0 0,-1 1 0 0 0,1-6 0 0 0,1 0 0 0 0,4-3 0 0 0,-1 2 0 0 0,0 3 0 0 0,2-1 0 0 0,-1 1 0 0 0,3 0 0 0 0,-2 0 0 0 0,-1-1 0 0 0,-6-3 0 0 0,1-2 0 0 0,3-6 0 0 0,0-3 0 0 0,4 0 0 0 0,3 0 0 0 0,3 1 0 0 0,-2 4 0 0 0,2 2 0 0 0,0 0 0 0 0,2 0 0 0 0,1-4 0 0 0,2-3 0 0 0,-4 4 0 0 0,-1 1 0 0 0,-2 5 0 0 0,-5 0 0 0 0,-3 3 0 0 0,-5 0 0 0 0,-4 1 0 0 0,-1 3 0 0 0,1 3 0 0 0,4 5 0 0 0,2 3 0 0 0,0 3 0 0 0,4 5 0 0 0,1 0 0 0 0,2 5 0 0 0,3 3 0 0 0,-4-2 0 0 0,0 0 0 0 0,-1-4 0 0 0,1 0 0 0 0,0-3 0 0 0,1 0 0 0 0,0-2 0 0 0,1 2 0 0 0,-1-2 0 0 0,2 2 0 0 0,-2 1 0 0 0,1 7 0 0 0,0 3 0 0 0,0 1 0 0 0,-4-3 0 0 0,0-5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08:49:10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34724 6461 16383 0 0,'3'0'0'0'0,"5"0"0"0"0,5 0 0 0 0,6 0 0 0 0,1 4 0 0 0,0 0 0 0 0,0 1 0 0 0,0-2 0 0 0,-3 3 0 0 0,-1 0 0 0 0,0 3 0 0 0,1-1 0 0 0,0-1 0 0 0,6 2 0 0 0,1-2 0 0 0,0 0 0 0 0,0-3 0 0 0,-4 5 0 0 0,-3 2 0 0 0,-3 2 0 0 0,-2-2 0 0 0,2-2 0 0 0,5-2 0 0 0,-1 0 0 0 0,0-1 0 0 0,0-1 0 0 0,1-1 0 0 0,-3 1 0 0 0,0 1 0 0 0,-1-1 0 0 0,-1 2 0 0 0,-1 0 0 0 0,5-2 0 0 0,-1 3 0 0 0,-3-1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29656 2726 16383 0 0,'0'3'0'0'0,"-4"2"0"0"0,0-4 0 0 0,-4-2 0 0 0,-4-1 0 0 0,1-3 0 0 0,-2-2 0 0 0,1-5 0 0 0,3-5 0 0 0,0 0 0 0 0,1 1 0 0 0,-2 2 0 0 0,2 0 0 0 0,-2 3 0 0 0,0-1 0 0 0,-4-1 0 0 0,0-3 0 0 0,-1 3 0 0 0,-2-5 0 0 0,3-2 0 0 0,-1-1 0 0 0,3 0 0 0 0,0 2 0 0 0,2 2 0 0 0,-1 4 0 0 0,2 0 0 0 0,2 0 0 0 0,-2 1 0 0 0,2-4 0 0 0,-5 1 0 0 0,-1-1 0 0 0,-2-1 0 0 0,-1-1 0 0 0,-2-1 0 0 0,2 0 0 0 0,1 2 0 0 0,-1 5 0 0 0,-1 4 0 0 0,2 0 0 0 0,1 1 0 0 0,-5-1 0 0 0,-2 0 0 0 0,-2 2 0 0 0,4-5 0 0 0,2-1 0 0 0,3-2 0 0 0,0 2 0 0 0,0 3 0 0 0,-1 2 0 0 0,1 0 0 0 0,-3 1 0 0 0,-3 1 0 0 0,-1-2 0 0 0,0 0 0 0 0,3-2 0 0 0,1 1 0 0 0,0 1 0 0 0,3-1 0 0 0,1 0 0 0 0,-5 2 0 0 0,-3-1 0 0 0,-1-1 0 0 0,0 3 0 0 0,3-6 0 0 0,2-1 0 0 0,4-1 0 0 0,0 0 0 0 0,-1 4 0 0 0,-5 3 0 0 0,-2 2 0 0 0,2-2 0 0 0,0 1 0 0 0,1 1 0 0 0,-1 1 0 0 0,0 1 0 0 0,0 1 0 0 0,-1 1 0 0 0,-3 0 0 0 0,-2 0 0 0 0,0 0 0 0 0,1 0 0 0 0,1 0 0 0 0,1 0 0 0 0,1 1 0 0 0,-3-1 0 0 0,-1 0 0 0 0,3 3 0 0 0,3 2 0 0 0,1-1 0 0 0,0 0 0 0 0,3 5 0 0 0,0 2 0 0 0,0-2 0 0 0,-5-1 0 0 0,-2-3 0 0 0,3 1 0 0 0,0 0 0 0 0,1-1 0 0 0,-1-1 0 0 0,0-2 0 0 0,0-1 0 0 0,-4-1 0 0 0,-2 0 0 0 0,1 0 0 0 0,0 0 0 0 0,1-1 0 0 0,1 1 0 0 0,4-7 0 0 0,2-2 0 0 0,0 0 0 0 0,2 5 0 0 0,8 7 0 0 0,5 7 0 0 0,2 4 0 0 0,4 4 0 0 0,2 2 0 0 0,3 1 0 0 0,0 4 0 0 0,1 2 0 0 0,0-2 0 0 0,-3 0 0 0 0,-3-2 0 0 0,2-4 0 0 0,-1-2 0 0 0,-1-1 0 0 0,2-3 0 0 0,0 0 0 0 0,-2 5 0 0 0,-1 2 0 0 0,-1 2 0 0 0,-2 0 0 0 0,6 0 0 0 0,3 0 0 0 0,-2 0 0 0 0,-1 2 0 0 0,-2 1 0 0 0,1-3 0 0 0,0-3 0 0 0,-1-1 0 0 0,-1 1 0 0 0,-2-1 0 0 0,-1 1 0 0 0,-1 4 0 0 0,0 2 0 0 0,0-4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27760 1919 16383 0 0,'7'0'0'0'0,"6"-3"0"0"0,0-5 0 0 0,-1-4 0 0 0,0-1 0 0 0,-2-4 0 0 0,-3-4 0 0 0,2 3 0 0 0,-2 0 0 0 0,2 4 0 0 0,0 0 0 0 0,1 3 0 0 0,-1 0 0 0 0,2 2 0 0 0,2 2 0 0 0,-1-1 0 0 0,4 0 0 0 0,4 3 0 0 0,-3-2 0 0 0,0 0 0 0 0,0 1 0 0 0,1 2 0 0 0,-2-5 0 0 0,-2-1 0 0 0,2 0 0 0 0,-3 0 0 0 0,4 0 0 0 0,2 3 0 0 0,-2-1 0 0 0,0 0 0 0 0,-4 2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18680 3593 16383 0 0,'0'-7'0'0'0,"3"-6"0"0"0,2-3 0 0 0,-1-4 0 0 0,3 2 0 0 0,0 1 0 0 0,3 4 0 0 0,-1-1 0 0 0,-2 0 0 0 0,5 1 0 0 0,0-3 0 0 0,2-3 0 0 0,2 2 0 0 0,-2 1 0 0 0,0 2 0 0 0,-2 1 0 0 0,0 2 0 0 0,2 3 0 0 0,2 4 0 0 0,1 1 0 0 0,5 2 0 0 0,-1 4 0 0 0,-1 2 0 0 0,0 0 0 0 0,-4 3 0 0 0,-1-1 0 0 0,-3 7 0 0 0,0 3 0 0 0,-2 3 0 0 0,-3 1 0 0 0,1 0 0 0 0,-1 1 0 0 0,-1 0 0 0 0,-3 2 0 0 0,3 2 0 0 0,0-1 0 0 0,-2-1 0 0 0,0-1 0 0 0,-2-1 0 0 0,-1-1 0 0 0,7-4 0 0 0,1 2 0 0 0,0 2 0 0 0,1 0 0 0 0,3-4 0 0 0,-1 0 0 0 0,0-4 0 0 0,0 0 0 0 0,0-3 0 0 0,-2 1 0 0 0,-3 1 0 0 0,-1 3 0 0 0,-4 6 0 0 0,0 2 0 0 0,-2 1 0 0 0,0 0 0 0 0,-4-4 0 0 0,-1-3 0 0 0,0 1 0 0 0,-2-1 0 0 0,-1 5 0 0 0,2 1 0 0 0,-2-3 0 0 0,1-1 0 0 0,1-1 0 0 0,2 1 0 0 0,1 0 0 0 0,-5-4 0 0 0,-2 0 0 0 0,1 4 0 0 0,2 3 0 0 0,-1-3 0 0 0,1-2 0 0 0,1 1 0 0 0,-1-3 0 0 0,0-1 0 0 0,1 1 0 0 0,-1 1 0 0 0,0 5 0 0 0,1 2 0 0 0,2 1 0 0 0,-2-3 0 0 0,0-3 0 0 0,1 0 0 0 0,2 0 0 0 0,0 0 0 0 0,2 1 0 0 0,0 4 0 0 0,1 1 0 0 0,4 1 0 0 0,1-1 0 0 0,3-5 0 0 0,0-1 0 0 0,3-5 0 0 0,-1 0 0 0 0,-3 0 0 0 0,6-1 0 0 0,-1 4 0 0 0,2-1 0 0 0,-1 0 0 0 0,0 2 0 0 0,1-2 0 0 0,-1-1 0 0 0,0-2 0 0 0,1 0 0 0 0,3-2 0 0 0,4 0 0 0 0,3 0 0 0 0,0 0 0 0 0,0 0 0 0 0,-1-3 0 0 0,-4 5 0 0 0,-2 0 0 0 0,-1-2 0 0 0,1 1 0 0 0,5-2 0 0 0,1-2 0 0 0,-3 1 0 0 0,-1 0 0 0 0,-1-3 0 0 0,-6-1 0 0 0,-10-1 0 0 0,-11-2 0 0 0,-8-1 0 0 0,-4 0 0 0 0,-2 0 0 0 0,-1-1 0 0 0,3 5 0 0 0,3 0 0 0 0,0 4 0 0 0,1 0 0 0 0,-5-2 0 0 0,2 3 0 0 0,4 2 0 0 0,1 0 0 0 0,4 2 0 0 0,3 4 0 0 0,4 4 0 0 0,-2-2 0 0 0,0 0 0 0 0,-1-5 0 0 0,-1 0 0 0 0,2 1 0 0 0,1 1 0 0 0,2 1 0 0 0,2 5 0 0 0,0 2 0 0 0,1 1 0 0 0,0-1 0 0 0,1-1 0 0 0,-1-1 0 0 0,0 0 0 0 0,1 2 0 0 0,-1 1 0 0 0,0 0 0 0 0,0-2 0 0 0,3-3 0 0 0,2-3 0 0 0,-1 0 0 0 0,0 0 0 0 0,2-3 0 0 0,0 3 0 0 0,-1 3 0 0 0,6-3 0 0 0,1 0 0 0 0,1-4 0 0 0,0 0 0 0 0,-4 1 0 0 0,-2 2 0 0 0,0-2 0 0 0,0 0 0 0 0,1-2 0 0 0,0 0 0 0 0,-2 5 0 0 0,-1 3 0 0 0,-2 2 0 0 0,-2 0 0 0 0,3-3 0 0 0,1-2 0 0 0,-1 0 0 0 0,-1 0 0 0 0,-1 5 0 0 0,0 2 0 0 0,-2 0 0 0 0,0-1 0 0 0,4-4 0 0 0,0-1 0 0 0,0-1 0 0 0,0 0 0 0 0,-2 4 0 0 0,0 3 0 0 0,-2 0 0 0 0,1-1 0 0 0,-1 0 0 0 0,0-1 0 0 0,-1-1 0 0 0,1 3 0 0 0,0 1 0 0 0,-3-3 0 0 0,-2-3 0 0 0,0-1 0 0 0,2 0 0 0 0,-3-3 0 0 0,0 0 0 0 0,1 0 0 0 0,-3-2 0 0 0,1 0 0 0 0,1 5 0 0 0,-1-1 0 0 0,-1 0 0 0 0,-4-2 0 0 0,-2-1 0 0 0,3 1 0 0 0,-1-2 0 0 0,2 0 0 0 0,-1-2 0 0 0,1 0 0 0 0,0 2 0 0 0,-3 6 0 0 0,1 3 0 0 0,-1-2 0 0 0,2-2 0 0 0,0-3 0 0 0,1 0 0 0 0,-5-4 0 0 0,-3-3 0 0 0,-1-3 0 0 0,-2-3 0 0 0,-1-1 0 0 0,1-1 0 0 0,0 0 0 0 0,-4-1 0 0 0,0 0 0 0 0,0 1 0 0 0,1-1 0 0 0,1 1 0 0 0,4 0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9874 8758 16383 0 0,'4'0'0'0'0,"4"0"0"0"0,4 0 0 0 0,8 0 0 0 0,3 0 0 0 0,-2-4 0 0 0,-5-4 0 0 0,-1-1 0 0 0,-4-6 0 0 0,1 0 0 0 0,-3-1 0 0 0,1 2 0 0 0,2 3 0 0 0,3 1 0 0 0,6 1 0 0 0,2 3 0 0 0,1 2 0 0 0,0 2 0 0 0,-1 1 0 0 0,0 1 0 0 0,-2 0 0 0 0,0 0 0 0 0,3 1 0 0 0,1-1 0 0 0,0 0 0 0 0,-1 1 0 0 0,-2-1 0 0 0,0 0 0 0 0,-4 3 0 0 0,-2 2 0 0 0,-4 6 0 0 0,-3 5 0 0 0,-4 4 0 0 0,5 1 0 0 0,0 1 0 0 0,2 0 0 0 0,-1-1 0 0 0,-3 1 0 0 0,-2 2 0 0 0,2 2 0 0 0,1-5 0 0 0,1-2 0 0 0,1-4 0 0 0,3-4 0 0 0,2-2 0 0 0,5-1 0 0 0,3-3 0 0 0,1-1 0 0 0,-1-3 0 0 0,-1 0 0 0 0,-4-5 0 0 0,-2 0 0 0 0,-4-5 0 0 0,0 1 0 0 0,0-6 0 0 0,-1-4 0 0 0,-3-3 0 0 0,3 3 0 0 0,1 1 0 0 0,1 3 0 0 0,-2 0 0 0 0,0 4 0 0 0,-1-2 0 0 0,1 3 0 0 0,-3-1 0 0 0,2 0 0 0 0,-1 0 0 0 0,0 1 0 0 0,0-5 0 0 0,1 0 0 0 0,-2-1 0 0 0,5 1 0 0 0,4 5 0 0 0,2 2 0 0 0,1 3 0 0 0,0 3 0 0 0,-3 7 0 0 0,-1 3 0 0 0,-1 1 0 0 0,-2 1 0 0 0,3-1 0 0 0,2-2 0 0 0,2-2 0 0 0,-4 0 0 0 0,0 1 0 0 0,-4 1 0 0 0,0 0 0 0 0,1-1 0 0 0,-2 1 0 0 0,1-1 0 0 0,4 3 0 0 0,4-2 0 0 0,1-1 0 0 0,0-2 0 0 0,-3 2 0 0 0,-1-1 0 0 0,-1-1 0 0 0,0-2 0 0 0,-2 3 0 0 0,-1 7 0 0 0,5 1 0 0 0,2-2 0 0 0,-3 1 0 0 0,0-2 0 0 0,0-3 0 0 0,0-3 0 0 0,-2-9 0 0 0,-2-4 0 0 0,-2-4 0 0 0,0 1 0 0 0,-2-3 0 0 0,-3-1 0 0 0,5 1 0 0 0,0 0 0 0 0,1-1 0 0 0,-1-2 0 0 0,1-1 0 0 0,1-4 0 0 0,-2-3 0 0 0,2 4 0 0 0,-3 1 0 0 0,-3 2 0 0 0,1 2 0 0 0,-1 2 0 0 0,1-1 0 0 0,6-1 0 0 0,1-5 0 0 0,1 2 0 0 0,1 3 0 0 0,1 5 0 0 0,0 4 0 0 0,-2 6 0 0 0,-1 5 0 0 0,0 0 0 0 0,-3 4 0 0 0,4 0 0 0 0,-1 2 0 0 0,0 3 0 0 0,1-1 0 0 0,-3 2 0 0 0,-3 1 0 0 0,-1-2 0 0 0,-1 1 0 0 0,-3 4 0 0 0,1 0 0 0 0,0-1 0 0 0,-2 2 0 0 0,3-4 0 0 0,-2 0 0 0 0,3-3 0 0 0,0 0 0 0 0,1-2 0 0 0,0 1 0 0 0,-3 1 0 0 0,5 0 0 0 0,4-3 0 0 0,2-3 0 0 0,-1-6 0 0 0,-4-6 0 0 0,-1-2 0 0 0,1 0 0 0 0,-1-2 0 0 0,0-3 0 0 0,-1-2 0 0 0,0 1 0 0 0,-1-4 0 0 0,4 1 0 0 0,0 0 0 0 0,1 3 0 0 0,-2 0 0 0 0,-3 0 0 0 0,0 1 0 0 0,-2 0 0 0 0,2 2 0 0 0,-2 0 0 0 0,2 1 0 0 0,-1-1 0 0 0,-1-5 0 0 0,0-1 0 0 0,-1 0 0 0 0,3 3 0 0 0,5 3 0 0 0,5 4 0 0 0,1 10 0 0 0,2 4 0 0 0,-1 2 0 0 0,-3 2 0 0 0,-2-1 0 0 0,-4 2 0 0 0,0-2 0 0 0,4-2 0 0 0,3-2 0 0 0,-2 0 0 0 0,-1 1 0 0 0,-3 1 0 0 0,0 0 0 0 0,0-2 0 0 0,-1 2 0 0 0,0 0 0 0 0,-3 1 0 0 0,2 0 0 0 0,1-2 0 0 0,-1 5 0 0 0,4 0 0 0 0,-1 2 0 0 0,1-2 0 0 0,1-3 0 0 0,-2 1 0 0 0,-1-2 0 0 0,2-1 0 0 0,0-3 0 0 0,2-5 0 0 0,-2-10 0 0 0,2-2 0 0 0,-1-3 0 0 0,0 1 0 0 0,-3 0 0 0 0,-4-1 0 0 0,0 3 0 0 0,-2-1 0 0 0,1 2 0 0 0,-1 1 0 0 0,2 1 0 0 0,-1-1 0 0 0,2 1 0 0 0,-2-4 0 0 0,2 0 0 0 0,5 3 0 0 0,4 3 0 0 0,-1 6 0 0 0,-1 3 0 0 0,0 2 0 0 0,-3 4 0 0 0,-1 1 0 0 0,2-2 0 0 0,-3 3 0 0 0,0-1 0 0 0,-2 1 0 0 0,4 1 0 0 0,-1 0 0 0 0,1 0 0 0 0,1-3 0 0 0,2-2 0 0 0,-3 2 0 0 0,-3 2 0 0 0,-1 1 0 0 0,-2 5 0 0 0,1 0 0 0 0,-1 0 0 0 0,1-1 0 0 0,-1 0 0 0 0,1-3 0 0 0,7-3 0 0 0,-1 1 0 0 0,1-1 0 0 0,-2 1 0 0 0,-1-1 0 0 0,1-1 0 0 0,-2 1 0 0 0,1-1 0 0 0,-3-5 0 0 0,-3-6 0 0 0,-3-6 0 0 0,-2-4 0 0 0,-2-8 0 0 0,-1-3 0 0 0,4 3 0 0 0,3 5 0 0 0,8 6 0 0 0,5 4 0 0 0,3 10 0 0 0,0 5 0 0 0,-3 5 0 0 0,-2-1 0 0 0,0 2 0 0 0,0-1 0 0 0,4-1 0 0 0,1-1 0 0 0,-2 1 0 0 0,-2-2 0 0 0,-1 1 0 0 0,0 2 0 0 0,1-2 0 0 0,0-1 0 0 0,-2-1 0 0 0,1 0 0 0 0,3-3 0 0 0,-3 5 0 0 0,-2 1 0 0 0,1-2 0 0 0,-2 1 0 0 0,-2-2 0 0 0,-1-9 0 0 0,-4-8 0 0 0,-3-6 0 0 0,-2-4 0 0 0,-2-3 0 0 0,-1 0 0 0 0,0-2 0 0 0,-1 1 0 0 0,4 4 0 0 0,4 5 0 0 0,5 5 0 0 0,8 3 0 0 0,-1 6 0 0 0,1 4 0 0 0,0 0 0 0 0,-3 3 0 0 0,-1 0 0 0 0,0-1 0 0 0,-3 1 0 0 0,0 0 0 0 0,2-2 0 0 0,-3 2 0 0 0,5-1 0 0 0,2-1 0 0 0,-2 1 0 0 0,-1 0 0 0 0,1-1 0 0 0,1-2 0 0 0,-2 2 0 0 0,-2 0 0 0 0,2-1 0 0 0,-3 5 0 0 0,4 2 0 0 0,2-2 0 0 0,-9-6 0 0 0,-10-4 0 0 0,-4-5 0 0 0,-2-5 0 0 0,0-4 0 0 0,-2-4 0 0 0,0-2 0 0 0,1-1 0 0 0,2 0 0 0 0,-1 3 0 0 0,0-2 0 0 0,1-1 0 0 0,4 2 0 0 0,7 6 0 0 0,9 4 0 0 0,5 4 0 0 0,3 2 0 0 0,1 3 0 0 0,-1 0 0 0 0,0 1 0 0 0,0 0 0 0 0,2 0 0 0 0,0-1 0 0 0,-3 8 0 0 0,-3 1 0 0 0,0 0 0 0 0,-5 2 0 0 0,0-2 0 0 0,-3 2 0 0 0,1-1 0 0 0,-3 1 0 0 0,-2 2 0 0 0,1-1 0 0 0,-1 1 0 0 0,2-2 0 0 0,0 1 0 0 0,4-2 0 0 0,4-2 0 0 0,0 0 0 0 0,-1 0 0 0 0,1-3 0 0 0,-2 6 0 0 0,-1 1 0 0 0,-2 1 0 0 0,0-1 0 0 0,1-3 0 0 0,-1-9 0 0 0,4-6 0 0 0,0-4 0 0 0,-1-1 0 0 0,-1-2 0 0 0,-1 1 0 0 0,-2-1 0 0 0,1 3 0 0 0,-2-2 0 0 0,-3-2 0 0 0,1 2 0 0 0,-1 0 0 0 0,2 0 0 0 0,0 1 0 0 0,-3-6 0 0 0,3 0 0 0 0,5 3 0 0 0,1 1 0 0 0,1-1 0 0 0,-2-2 0 0 0,1 2 0 0 0,-4 0 0 0 0,1-2 0 0 0,2 3 0 0 0,1 3 0 0 0,3 4 0 0 0,-3 5 0 0 0,3 4 0 0 0,3 5 0 0 0,0 0 0 0 0,-2 3 0 0 0,-2-1 0 0 0,0 2 0 0 0,0-1 0 0 0,-2 4 0 0 0,-1-1 0 0 0,2-2 0 0 0,-3 0 0 0 0,3-2 0 0 0,0 1 0 0 0,0-1 0 0 0,1-3 0 0 0,1-3 0 0 0,-3 2 0 0 0,0 0 0 0 0,-3 3 0 0 0,-7-2 0 0 0,-4-4 0 0 0,-6-3 0 0 0,-1-4 0 0 0,-1-6 0 0 0,5-1 0 0 0,6 1 0 0 0,6 3 0 0 0,4 2 0 0 0,8 3 0 0 0,2 0 0 0 0,2 2 0 0 0,-1 0 0 0 0,-5 4 0 0 0,-1 1 0 0 0,-2 0 0 0 0,1-1 0 0 0,-4 2 0 0 0,4 0 0 0 0,2 0 0 0 0,-3 1 0 0 0,-1 0 0 0 0,-2 2 0 0 0,-1 0 0 0 0,1-2 0 0 0,-2 1 0 0 0,1 0 0 0 0,-2 2 0 0 0,0-2 0 0 0,2-1 0 0 0,-1 5 0 0 0,4 0 0 0 0,3-2 0 0 0,-2-5 0 0 0,0-5 0 0 0,-3-5 0 0 0,-1-2 0 0 0,-2-3 0 0 0,-3-4 0 0 0,0 2 0 0 0,0-2 0 0 0,1-2 0 0 0,-1-1 0 0 0,-2-1 0 0 0,2 2 0 0 0,7 4 0 0 0,3 4 0 0 0,0 7 0 0 0,-1 3 0 0 0,1 2 0 0 0,0 0 0 0 0,-2 3 0 0 0,-1-1 0 0 0,1 0 0 0 0,-3 2 0 0 0,4 0 0 0 0,-1 1 0 0 0,0 0 0 0 0,-3 2 0 0 0,0-2 0 0 0,1-1 0 0 0,2-3 0 0 0,-2 1 0 0 0,1 0 0 0 0,0-1 0 0 0,5 6 0 0 0,-1-3 0 0 0,-3-7 0 0 0,-9-6 0 0 0,-5-5 0 0 0,-2-6 0 0 0,-6 1 0 0 0,-1-1 0 0 0,0-1 0 0 0,2-1 0 0 0,-2 2 0 0 0,0-3 0 0 0,-2 2 0 0 0,0 1 0 0 0,3-1 0 0 0,4 2 0 0 0,4 8 0 0 0,4 4 0 0 0,8 4 0 0 0,2 8 0 0 0,2 2 0 0 0,1 0 0 0 0,-3 1 0 0 0,0-2 0 0 0,0-1 0 0 0,-2 0 0 0 0,-1-2 0 0 0,2-1 0 0 0,-2 2 0 0 0,0-1 0 0 0,5-2 0 0 0,-1 3 0 0 0,0-1 0 0 0,2-2 0 0 0,-4 3 0 0 0,0-1 0 0 0,-3 2 0 0 0,0 0 0 0 0,-2 1 0 0 0,0-1 0 0 0,0 6 0 0 0,0-1 0 0 0,-1 1 0 0 0,5-1 0 0 0,0-1 0 0 0,1-2 0 0 0,2-2 0 0 0,-3-1 0 0 0,1 0 0 0 0,0-2 0 0 0,2-3 0 0 0,-3-4 0 0 0,-3-6 0 0 0,0-2 0 0 0,-2-6 0 0 0,4 0 0 0 0,1-2 0 0 0,-3-1 0 0 0,0 3 0 0 0,-1 0 0 0 0,1 2 0 0 0,-2 1 0 0 0,1 2 0 0 0,0-1 0 0 0,-3-2 0 0 0,-2 1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12622 11019 16383 0 0,'-7'-4'0'0'0,"-6"0"0"0"0,0-4 0 0 0,-2 0 0 0 0,2-3 0 0 0,-1-2 0 0 0,3-3 0 0 0,2-1 0 0 0,4-3 0 0 0,2-3 0 0 0,2-3 0 0 0,0 1 0 0 0,2 0 0 0 0,3 6 0 0 0,4 4 0 0 0,9 7 0 0 0,4 3 0 0 0,-2 6 0 0 0,0 4 0 0 0,1 0 0 0 0,-5 3 0 0 0,0 0 0 0 0,1-1 0 0 0,-3 5 0 0 0,0 0 0 0 0,5 2 0 0 0,2-1 0 0 0,2 0 0 0 0,1-2 0 0 0,-1 1 0 0 0,0-2 0 0 0,-1 1 0 0 0,4 2 0 0 0,0-2 0 0 0,0-1 0 0 0,-5-1 0 0 0,-2 0 0 0 0,0-3 0 0 0,-4 2 0 0 0,-1-1 0 0 0,-2 5 0 0 0,0 1 0 0 0,2-2 0 0 0,6-6 0 0 0,-1-8 0 0 0,0-2 0 0 0,-2-5 0 0 0,-2-4 0 0 0,-2-3 0 0 0,0 1 0 0 0,-2 1 0 0 0,1 2 0 0 0,-2 0 0 0 0,1-1 0 0 0,3-6 0 0 0,-1-2 0 0 0,4 2 0 0 0,-1 2 0 0 0,-2 0 0 0 0,0 2 0 0 0,0 5 0 0 0,3 5 0 0 0,1 2 0 0 0,2 2 0 0 0,0 2 0 0 0,-2 4 0 0 0,2 1 0 0 0,-1 4 0 0 0,-1 0 0 0 0,0-2 0 0 0,-2 5 0 0 0,-1 1 0 0 0,1-2 0 0 0,-3 0 0 0 0,2-1 0 0 0,-3 1 0 0 0,0-2 0 0 0,6-2 0 0 0,-1 2 0 0 0,1-2 0 0 0,-2 2 0 0 0,-1 0 0 0 0,1-2 0 0 0,1-3 0 0 0,-1 3 0 0 0,-1-1 0 0 0,-2 2 0 0 0,0 0 0 0 0,1-1 0 0 0,6-2 0 0 0,3-3 0 0 0,1-3 0 0 0,0-3 0 0 0,-3-4 0 0 0,-6-4 0 0 0,-2 0 0 0 0,-2-1 0 0 0,0-2 0 0 0,-1-6 0 0 0,0 1 0 0 0,0 1 0 0 0,5 0 0 0 0,-1-1 0 0 0,-1 0 0 0 0,0 4 0 0 0,-2 0 0 0 0,1 4 0 0 0,-2 0 0 0 0,-2-5 0 0 0,2 0 0 0 0,1 4 0 0 0,4 3 0 0 0,2 8 0 0 0,6 3 0 0 0,-1 6 0 0 0,-1 1 0 0 0,0-1 0 0 0,-3 2 0 0 0,-2 0 0 0 0,1 1 0 0 0,0 0 0 0 0,-2 1 0 0 0,1-2 0 0 0,3-1 0 0 0,0 0 0 0 0,-1 0 0 0 0,2-2 0 0 0,-4 1 0 0 0,-1 0 0 0 0,-2 6 0 0 0,0 0 0 0 0,2 1 0 0 0,-2 3 0 0 0,0-3 0 0 0,-1 1 0 0 0,0-3 0 0 0,6-3 0 0 0,0 0 0 0 0,0-2 0 0 0,1-1 0 0 0,-3 1 0 0 0,0 0 0 0 0,1-2 0 0 0,-3-4 0 0 0,0-7 0 0 0,-2-5 0 0 0,-3-5 0 0 0,1-6 0 0 0,-1-3 0 0 0,-3 0 0 0 0,6 0 0 0 0,4 4 0 0 0,-1 3 0 0 0,-2 0 0 0 0,0 4 0 0 0,-3 1 0 0 0,-1-5 0 0 0,0 1 0 0 0,-1 0 0 0 0,2 3 0 0 0,3 3 0 0 0,-1 12 0 0 0,2 4 0 0 0,4 2 0 0 0,1 4 0 0 0,0-1 0 0 0,0-2 0 0 0,1-2 0 0 0,-3 1 0 0 0,0 0 0 0 0,-4 1 0 0 0,1 1 0 0 0,-3 1 0 0 0,-3 2 0 0 0,1 0 0 0 0,-1 1 0 0 0,6 5 0 0 0,3 0 0 0 0,-1 0 0 0 0,1-3 0 0 0,-2-1 0 0 0,-1 2 0 0 0,-2 0 0 0 0,1-2 0 0 0,1-3 0 0 0,-1-1 0 0 0,0-1 0 0 0,-1 1 0 0 0,1-1 0 0 0,5-3 0 0 0,3-1 0 0 0,-2 1 0 0 0,0 0 0 0 0,0-2 0 0 0,-3-4 0 0 0,-4-5 0 0 0,-4-7 0 0 0,0 0 0 0 0,0-2 0 0 0,1-2 0 0 0,-1-1 0 0 0,3 1 0 0 0,6 4 0 0 0,4 4 0 0 0,1 4 0 0 0,2 2 0 0 0,-1 1 0 0 0,1 1 0 0 0,-2 1 0 0 0,4 0 0 0 0,1-1 0 0 0,-5-6 0 0 0,-2-3 0 0 0,0 0 0 0 0,-1 6 0 0 0,1 3 0 0 0,0 1 0 0 0,-3 4 0 0 0,2 2 0 0 0,3-2 0 0 0,0 0 0 0 0,-3 2 0 0 0,-1-1 0 0 0,-1 0 0 0 0,2-2 0 0 0,-4 2 0 0 0,1-1 0 0 0,0 4 0 0 0,5-1 0 0 0,2-1 0 0 0,-2 1 0 0 0,-1 0 0 0 0,-1-2 0 0 0,-3-5 0 0 0,0-7 0 0 0,-4-5 0 0 0,1-1 0 0 0,-3-2 0 0 0,-2-5 0 0 0,1 0 0 0 0,7 3 0 0 0,3 9 0 0 0,2 4 0 0 0,-1 7 0 0 0,-2 3 0 0 0,1 0 0 0 0,0-2 0 0 0,-3 3 0 0 0,0-1 0 0 0,4-1 0 0 0,-2 2 0 0 0,1-1 0 0 0,0-1 0 0 0,-3 2 0 0 0,0-1 0 0 0,0-2 0 0 0,-2 3 0 0 0,0-1 0 0 0,2-1 0 0 0,4-2 0 0 0,0 2 0 0 0,0 0 0 0 0,-4 2 0 0 0,0 0 0 0 0,0-1 0 0 0,-2 5 0 0 0,0 0 0 0 0,1 2 0 0 0,2-2 0 0 0,2-2 0 0 0,-3-11 0 0 0,-3-8 0 0 0,-4-6 0 0 0,-4-4 0 0 0,-1-2 0 0 0,-3-1 0 0 0,0 0 0 0 0,6 3 0 0 0,6 5 0 0 0,4 6 0 0 0,3 3 0 0 0,2 3 0 0 0,0 1 0 0 0,1 2 0 0 0,3 3 0 0 0,1 2 0 0 0,-1-1 0 0 0,-4 3 0 0 0,-3-1 0 0 0,0-1 0 0 0,-4 2 0 0 0,0 0 0 0 0,0-2 0 0 0,5-2 0 0 0,0 2 0 0 0,-1 0 0 0 0,1-1 0 0 0,0 2 0 0 0,0 0 0 0 0,1-2 0 0 0,0-1 0 0 0,1-5 0 0 0,2-2 0 0 0,-1-4 0 0 0,-2-1 0 0 0,-4-3 0 0 0,-1 1 0 0 0,-3-1 0 0 0,-1 0 0 0 0,-1 0 0 0 0,0 1 0 0 0,-1-1 0 0 0,-2-6 0 0 0,1-3 0 0 0,-1-2 0 0 0,2 3 0 0 0,0 2 0 0 0,-3-1 0 0 0,-1 0 0 0 0,5 3 0 0 0,4 4 0 0 0,3 3 0 0 0,3 4 0 0 0,1 3 0 0 0,0 0 0 0 0,-3 5 0 0 0,-2 2 0 0 0,5-1 0 0 0,0-1 0 0 0,2 2 0 0 0,-1 1 0 0 0,1-2 0 0 0,-5 3 0 0 0,-2-1 0 0 0,1-1 0 0 0,3 1 0 0 0,2 0 0 0 0,2-1 0 0 0,-1-2 0 0 0,-4 6 0 0 0,-2 0 0 0 0,0 0 0 0 0,-4 0 0 0 0,1 0 0 0 0,-3-10 0 0 0,-7-4 0 0 0,-3-6 0 0 0,-3-4 0 0 0,-1-3 0 0 0,-2 2 0 0 0,1 2 0 0 0,7 4 0 0 0,5 4 0 0 0,8 2 0 0 0,5 6 0 0 0,3 1 0 0 0,0 1 0 0 0,-3 3 0 0 0,-3 0 0 0 0,0-2 0 0 0,-4 6 0 0 0,0 0 0 0 0,4-1 0 0 0,-1 0 0 0 0,0-1 0 0 0,-2 1 0 0 0,-5 2 0 0 0,0-2 0 0 0,-1 2 0 0 0,-3 2 0 0 0,-3-6 0 0 0,-1-7 0 0 0,-1-8 0 0 0,-1-6 0 0 0,4-1 0 0 0,0-5 0 0 0,3 0 0 0 0,4 3 0 0 0,4 5 0 0 0,6 3 0 0 0,3 4 0 0 0,0 5 0 0 0,1 2 0 0 0,-1 1 0 0 0,-5 3 0 0 0,-2 0 0 0 0,0-2 0 0 0,3 3 0 0 0,3-2 0 0 0,-4 3 0 0 0,-1-1 0 0 0,0-2 0 0 0,-3 1 0 0 0,-1 0 0 0 0,-6-2 0 0 0,-1-2 0 0 0,-2-5 0 0 0,2-2 0 0 0,0-5 0 0 0,2 0 0 0 0,-1-3 0 0 0,3 1 0 0 0,5 2 0 0 0,0-4 0 0 0,2-1 0 0 0,0 2 0 0 0,-2 0 0 0 0,-1 1 0 0 0,-3 0 0 0 0,0 0 0 0 0,2 3 0 0 0,1 2 0 0 0,-1 6 0 0 0,-4 9 0 0 0,-2 7 0 0 0,-4 3 0 0 0,-2 3 0 0 0,-1 0 0 0 0,-2 0 0 0 0,1-1 0 0 0,-1 0 0 0 0,1 3 0 0 0,-1 0 0 0 0,1 0 0 0 0,6-5 0 0 0,7-5 0 0 0,4-6 0 0 0,-1 0 0 0 0,0-2 0 0 0,2-3 0 0 0,-4-4 0 0 0,1-3 0 0 0,-3-5 0 0 0,-4-7 0 0 0,-2-5 0 0 0,-3-2 0 0 0,-2-1 0 0 0,-1-1 0 0 0,0 2 0 0 0,-5 3 0 0 0,0 2 0 0 0,0 1 0 0 0,1-5 0 0 0,2-1 0 0 0,0-1 0 0 0,-2 3 0 0 0,-1 2 0 0 0,0 4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11314 14488 16383 0 0,'3'0'0'0'0,"5"0"0"0"0,1 7 0 0 0,6 2 0 0 0,4 0 0 0 0,2-2 0 0 0,1-2 0 0 0,-4 2 0 0 0,0-1 0 0 0,-1-1 0 0 0,0-1 0 0 0,2-2 0 0 0,3-1 0 0 0,3 0 0 0 0,-1-1 0 0 0,0-1 0 0 0,-1 1 0 0 0,-1 0 0 0 0,-1 0 0 0 0,3-1 0 0 0,1-6 0 0 0,0-2 0 0 0,-1 0 0 0 0,-2-1 0 0 0,0 0 0 0 0,-1 3 0 0 0,3 1 0 0 0,1 3 0 0 0,0 2 0 0 0,-1 0 0 0 0,-2 1 0 0 0,0 1 0 0 0,-1-1 0 0 0,3 0 0 0 0,-2 8 0 0 0,-2 1 0 0 0,-1 0 0 0 0,-3 2 0 0 0,-2-2 0 0 0,1 2 0 0 0,2-1 0 0 0,0-2 0 0 0,2 0 0 0 0,4 0 0 0 0,-2 1 0 0 0,-1 0 0 0 0,-4 1 0 0 0,-1-1 0 0 0,-3 2 0 0 0,-4 6 0 0 0,1 3 0 0 0,-2 2 0 0 0,-2 0 0 0 0,2-3 0 0 0,0-1 0 0 0,1-1 0 0 0,1 0 0 0 0,1-2 0 0 0,6-4 0 0 0,1-7 0 0 0,0-8 0 0 0,1-7 0 0 0,-2-5 0 0 0,-1 1 0 0 0,-3-1 0 0 0,0-5 0 0 0,2 1 0 0 0,-2 1 0 0 0,1 0 0 0 0,4 0 0 0 0,4 3 0 0 0,-2 1 0 0 0,-2-1 0 0 0,1 3 0 0 0,-3 0 0 0 0,0 2 0 0 0,-4-4 0 0 0,1 1 0 0 0,1-1 0 0 0,6-2 0 0 0,3 3 0 0 0,-3 0 0 0 0,0 2 0 0 0,-1 4 0 0 0,-3-1 0 0 0,0 1 0 0 0,-4-1 0 0 0,1 1 0 0 0,-2-2 0 0 0,0 1 0 0 0,3 1 0 0 0,-1-3 0 0 0,4-2 0 0 0,2 3 0 0 0,3 3 0 0 0,0 2 0 0 0,1 2 0 0 0,0 5 0 0 0,-1 2 0 0 0,3 1 0 0 0,-2 3 0 0 0,-1-1 0 0 0,-2 0 0 0 0,1 1 0 0 0,-1-1 0 0 0,0 0 0 0 0,-2 0 0 0 0,-2 1 0 0 0,4-3 0 0 0,-1 3 0 0 0,0-1 0 0 0,0 2 0 0 0,0 0 0 0 0,2 1 0 0 0,-1-1 0 0 0,-2 6 0 0 0,-2-1 0 0 0,5-2 0 0 0,-2 0 0 0 0,0-2 0 0 0,0 1 0 0 0,0-1 0 0 0,1-3 0 0 0,-2 1 0 0 0,-2-1 0 0 0,1 2 0 0 0,1 0 0 0 0,4-2 0 0 0,3-3 0 0 0,0 3 0 0 0,-1 2 0 0 0,0 1 0 0 0,-1-3 0 0 0,0-1 0 0 0,2-2 0 0 0,1-2 0 0 0,0-1 0 0 0,-1-1 0 0 0,-2 0 0 0 0,-3-4 0 0 0,-3-1 0 0 0,-3-3 0 0 0,-4-4 0 0 0,-1 0 0 0 0,-1-1 0 0 0,6 1 0 0 0,-1 0 0 0 0,-1-5 0 0 0,0 0 0 0 0,-1-1 0 0 0,-3 0 0 0 0,-2-1 0 0 0,-2 0 0 0 0,1 2 0 0 0,1 2 0 0 0,0-1 0 0 0,-2-5 0 0 0,-1-1 0 0 0,-1-2 0 0 0,-1 1 0 0 0,4 4 0 0 0,0 2 0 0 0,1 0 0 0 0,1 3 0 0 0,1 0 0 0 0,-1-3 0 0 0,2 0 0 0 0,-1-1 0 0 0,-1 1 0 0 0,2 1 0 0 0,3 5 0 0 0,6 4 0 0 0,4 6 0 0 0,2 4 0 0 0,0 8 0 0 0,0 2 0 0 0,-4 3 0 0 0,-1-2 0 0 0,-2-3 0 0 0,-2 0 0 0 0,3-2 0 0 0,-1 1 0 0 0,-1-1 0 0 0,2-3 0 0 0,-3 2 0 0 0,0 0 0 0 0,-2 1 0 0 0,-1 3 0 0 0,3-1 0 0 0,1-2 0 0 0,-1 5 0 0 0,-3 2 0 0 0,3 0 0 0 0,-1 0 0 0 0,2-3 0 0 0,0-4 0 0 0,-1 1 0 0 0,0-2 0 0 0,-2 2 0 0 0,0-2 0 0 0,1 2 0 0 0,3-1 0 0 0,-2 1 0 0 0,3 0 0 0 0,3 4 0 0 0,1 0 0 0 0,1-2 0 0 0,0-3 0 0 0,-1-4 0 0 0,0 2 0 0 0,0-1 0 0 0,3-2 0 0 0,1-1 0 0 0,0-1 0 0 0,-1-1 0 0 0,-1 0 0 0 0,-1-2 0 0 0,-1 1 0 0 0,3 0 0 0 0,1 0 0 0 0,-1-7 0 0 0,0-6 0 0 0,-1-1 0 0 0,-1-1 0 0 0,-1 2 0 0 0,-4 0 0 0 0,2 1 0 0 0,1 0 0 0 0,1 2 0 0 0,-3-1 0 0 0,-1 2 0 0 0,-4-2 0 0 0,-1 2 0 0 0,2-5 0 0 0,-2-4 0 0 0,1 2 0 0 0,-3 0 0 0 0,5 2 0 0 0,3 4 0 0 0,2 4 0 0 0,0 3 0 0 0,2 1 0 0 0,-4 5 0 0 0,-2 2 0 0 0,-3 7 0 0 0,0 2 0 0 0,1-2 0 0 0,5 0 0 0 0,2-1 0 0 0,-1 0 0 0 0,-2-1 0 0 0,0-2 0 0 0,-3 0 0 0 0,0-1 0 0 0,-4 3 0 0 0,1-2 0 0 0,1-1 0 0 0,6-3 0 0 0,-1 3 0 0 0,0-1 0 0 0,-2 2 0 0 0,-2 0 0 0 0,2-1 0 0 0,-4 4 0 0 0,2 2 0 0 0,0-3 0 0 0,-1 1 0 0 0,0-1 0 0 0,5-3 0 0 0,-1 1 0 0 0,0 0 0 0 0,2-2 0 0 0,-4 1 0 0 0,0 0 0 0 0,0-2 0 0 0,-2 3 0 0 0,1-1 0 0 0,0-2 0 0 0,6-1 0 0 0,-2 2 0 0 0,1 0 0 0 0,0-4 0 0 0,-3-7 0 0 0,-1-5 0 0 0,-3-5 0 0 0,0-6 0 0 0,-2-4 0 0 0,1 3 0 0 0,-2 2 0 0 0,-2 0 0 0 0,1 4 0 0 0,-1 2 0 0 0,2 2 0 0 0,0 0 0 0 0,4-1 0 0 0,5 2 0 0 0,1 2 0 0 0,2 3 0 0 0,1 2 0 0 0,-1 2 0 0 0,1 2 0 0 0,-4 4 0 0 0,1 1 0 0 0,-1 3 0 0 0,-2 1 0 0 0,1-2 0 0 0,-2 2 0 0 0,-1-1 0 0 0,0-2 0 0 0,3 2 0 0 0,0-1 0 0 0,-1 3 0 0 0,2-2 0 0 0,3 6 0 0 0,-4 3 0 0 0,1 0 0 0 0,-5-1 0 0 0,0-2 0 0 0,-2-1 0 0 0,0-1 0 0 0,-1-1 0 0 0,0-1 0 0 0,-1 0 0 0 0,2 0 0 0 0,-2 0 0 0 0,5 6 0 0 0,3 4 0 0 0,3-2 0 0 0,1-3 0 0 0,1-12 0 0 0,-1-10 0 0 0,0-7 0 0 0,1-4 0 0 0,2 0 0 0 0,1 1 0 0 0,-4-2 0 0 0,-1 4 0 0 0,-2 0 0 0 0,1 3 0 0 0,-4-3 0 0 0,-1 0 0 0 0,1 4 0 0 0,-2-1 0 0 0,4 2 0 0 0,2 3 0 0 0,-2-1 0 0 0,-1 1 0 0 0,-2-2 0 0 0,-1 1 0 0 0,1-2 0 0 0,2 1 0 0 0,-2-2 0 0 0,0 1 0 0 0,4 3 0 0 0,0-2 0 0 0,0 2 0 0 0,-3-6 0 0 0,-1 0 0 0 0,1 1 0 0 0,-2 1 0 0 0,0 1 0 0 0,1 2 0 0 0,2 3 0 0 0,5 3 0 0 0,3 0 0 0 0,0 2 0 0 0,-4 7 0 0 0,-1 3 0 0 0,-5 3 0 0 0,-1-1 0 0 0,1-2 0 0 0,2-4 0 0 0,-3 2 0 0 0,1-1 0 0 0,5-2 0 0 0,-2 2 0 0 0,1 0 0 0 0,0-2 0 0 0,-3 3 0 0 0,0-1 0 0 0,1-2 0 0 0,0-1 0 0 0,-1 2 0 0 0,-1 0 0 0 0,4-1 0 0 0,0 2 0 0 0,0 0 0 0 0,-3 6 0 0 0,-1 0 0 0 0,1-2 0 0 0,-3 1 0 0 0,1-1 0 0 0,-2 0 0 0 0,1-2 0 0 0,-2 2 0 0 0,0-2 0 0 0,0 2 0 0 0,4-2 0 0 0,3 2 0 0 0,3-1 0 0 0,-3 0 0 0 0,0 0 0 0 0,-3-6 0 0 0,-1-4 0 0 0,-2-5 0 0 0,-4-5 0 0 0,1-4 0 0 0,0-4 0 0 0,1-5 0 0 0,6-3 0 0 0,0 1 0 0 0,2 3 0 0 0,-2 3 0 0 0,-1 4 0 0 0,-2 2 0 0 0,0 2 0 0 0,-2 0 0 0 0,1-1 0 0 0,1 1 0 0 0,4 2 0 0 0,-3-4 0 0 0,1 0 0 0 0,-2-1 0 0 0,4 2 0 0 0,-1-1 0 0 0,0 2 0 0 0,2 0 0 0 0,1 1 0 0 0,1 3 0 0 0,0 2 0 0 0,1 2 0 0 0,4 2 0 0 0,1 0 0 0 0,-3 5 0 0 0,-3 1 0 0 0,0 0 0 0 0,-4 2 0 0 0,-1 1 0 0 0,1 5 0 0 0,1 1 0 0 0,5 1 0 0 0,2-2 0 0 0,-3 1 0 0 0,-1-3 0 0 0,0-3 0 0 0,-1 1 0 0 0,1-1 0 0 0,-3 1 0 0 0,-1 0 0 0 0,4-3 0 0 0,-1 2 0 0 0,0-1 0 0 0,0-1 0 0 0,-3 2 0 0 0,0-1 0 0 0,0-2 0 0 0,-2 6 0 0 0,0 1 0 0 0,1-2 0 0 0,-1 1 0 0 0,0-1 0 0 0,5-3 0 0 0,-1 1 0 0 0,1 0 0 0 0,0-3 0 0 0,-3 3 0 0 0,0-1 0 0 0,1-2 0 0 0,-3 3 0 0 0,0-1 0 0 0,2-2 0 0 0,4-1 0 0 0,0 2 0 0 0,0 0 0 0 0,-4-4 0 0 0,0-7 0 0 0,-4-5 0 0 0,-2-5 0 0 0,-1 1 0 0 0,0-5 0 0 0,1 1 0 0 0,-1 0 0 0 0,2 4 0 0 0,2 3 0 0 0,0 1 0 0 0,4 1 0 0 0,0 0 0 0 0,0 1 0 0 0,1 1 0 0 0,-2-1 0 0 0,0 1 0 0 0,0-2 0 0 0,2 1 0 0 0,1 1 0 0 0,1 2 0 0 0,4-1 0 0 0,2 0 0 0 0,-1-6 0 0 0,1-1 0 0 0,-2-2 0 0 0,-1 3 0 0 0,-1 2 0 0 0,-4 0 0 0 0,3 1 0 0 0,0 3 0 0 0,1-2 0 0 0,0 1 0 0 0,1 2 0 0 0,-5-2 0 0 0,-1 0 0 0 0,0 1 0 0 0,5 2 0 0 0,1 2 0 0 0,2 4 0 0 0,-1 2 0 0 0,-1 4 0 0 0,0 0 0 0 0,-1 3 0 0 0,4 6 0 0 0,0 0 0 0 0,-4 1 0 0 0,-2-3 0 0 0,0-4 0 0 0,-5 0 0 0 0,0-2 0 0 0,-2 0 0 0 0,-1 0 0 0 0,2 1 0 0 0,2-1 0 0 0,-2 1 0 0 0,5 0 0 0 0,-2 0 0 0 0,1 0 0 0 0,0 4 0 0 0,1 4 0 0 0,1-2 0 0 0,-3 1 0 0 0,0-4 0 0 0,0-3 0 0 0,-3 0 0 0 0,4-2 0 0 0,-1 2 0 0 0,-1-2 0 0 0,2-2 0 0 0,-2 2 0 0 0,-1-1 0 0 0,1-1 0 0 0,-2 2 0 0 0,0-1 0 0 0,2-2 0 0 0,-3 6 0 0 0,5 1 0 0 0,-1 1 0 0 0,0-1 0 0 0,1-2 0 0 0,1-4 0 0 0,-3 2 0 0 0,0-2 0 0 0,1-1 0 0 0,1-1 0 0 0,-3 1 0 0 0,4 1 0 0 0,2-2 0 0 0,-3-4 0 0 0,0-6 0 0 0,-3-8 0 0 0,-1-3 0 0 0,1-1 0 0 0,-1-1 0 0 0,-1 2 0 0 0,2 1 0 0 0,2 3 0 0 0,5 1 0 0 0,3 1 0 0 0,-3 0 0 0 0,-2 2 0 0 0,-4-1 0 0 0,-1 0 0 0 0,-2-3 0 0 0,-1-1 0 0 0,-2-1 0 0 0,1 2 0 0 0,-1-1 0 0 0,-2 0 0 0 0,1 1 0 0 0,0 0 0 0 0,4 2 0 0 0,1-1 0 0 0,2 2 0 0 0,-2-1 0 0 0,0 2 0 0 0,-2-5 0 0 0,1 0 0 0 0,-2-1 0 0 0,1 2 0 0 0,2 3 0 0 0,2 3 0 0 0,6 4 0 0 0,2 1 0 0 0,1 1 0 0 0,0 2 0 0 0,0-1 0 0 0,-2 1 0 0 0,0 6 0 0 0,2 3 0 0 0,1-1 0 0 0,-4 2 0 0 0,-1-1 0 0 0,-2-3 0 0 0,-3 2 0 0 0,-1-2 0 0 0,0-1 0 0 0,-1 2 0 0 0,-1-1 0 0 0,3-1 0 0 0,-3 1 0 0 0,5 0 0 0 0,2-1 0 0 0,-2 1 0 0 0,-1 0 0 0 0,2-1 0 0 0,-4 1 0 0 0,0 0 0 0 0,1 6 0 0 0,1 4 0 0 0,6-1 0 0 0,-2 0 0 0 0,-1-2 0 0 0,-3-1 0 0 0,-1-2 0 0 0,0-3 0 0 0,-2 1 0 0 0,0-2 0 0 0,1-1 0 0 0,2-2 0 0 0,-2-6 0 0 0,4-5 0 0 0,-2-5 0 0 0,1-8 0 0 0,0 0 0 0 0,-2 0 0 0 0,-1 3 0 0 0,-2 1 0 0 0,0 0 0 0 0,1 3 0 0 0,-1 0 0 0 0,0 2 0 0 0,-1-1 0 0 0,4 3 0 0 0,0-2 0 0 0,0 2 0 0 0,1-5 0 0 0,2-4 0 0 0,1-1 0 0 0,1 1 0 0 0,-3 1 0 0 0,-2 4 0 0 0,-2 0 0 0 0,0 2 0 0 0,4 0 0 0 0,3 1 0 0 0,-2 0 0 0 0,-1 1 0 0 0,1 2 0 0 0,0 2 0 0 0,1 2 0 0 0,0 5 0 0 0,5 6 0 0 0,1 5 0 0 0,-1 3 0 0 0,-3 3 0 0 0,-3 5 0 0 0,-4 2 0 0 0,-1-4 0 0 0,1-2 0 0 0,-2 0 0 0 0,0-5 0 0 0,-1 0 0 0 0,-3 0 0 0 0,4-3 0 0 0,3 1 0 0 0,3-2 0 0 0,-1 3 0 0 0,-5 4 0 0 0,0-2 0 0 0,-2 0 0 0 0,1-2 0 0 0,-2-1 0 0 0,1 1 0 0 0,2 2 0 0 0,7-2 0 0 0,-1 0 0 0 0,1 5 0 0 0,-4 2 0 0 0,0-2 0 0 0,0-4 0 0 0,-1-2 0 0 0,-1-2 0 0 0,-2-1 0 0 0,0-1 0 0 0,-1 1 0 0 0,1-1 0 0 0,2 2 0 0 0,5-2 0 0 0,0 1 0 0 0,1 0 0 0 0,0-3 0 0 0,-3 1 0 0 0,-1 0 0 0 0,-3 5 0 0 0,0 0 0 0 0,-2 2 0 0 0,1-3 0 0 0,2-2 0 0 0,5-3 0 0 0,4-3 0 0 0,-2-9 0 0 0,-2-7 0 0 0,1-6 0 0 0,0-2 0 0 0,-4-1 0 0 0,0 2 0 0 0,1 5 0 0 0,-3 1 0 0 0,3 3 0 0 0,3 0 0 0 0,2 1 0 0 0,-4-1 0 0 0,0 1 0 0 0,-3-5 0 0 0,-1 0 0 0 0,1 3 0 0 0,1-1 0 0 0,6 2 0 0 0,-2-1 0 0 0,1 2 0 0 0,-4-2 0 0 0,-2 2 0 0 0,2 2 0 0 0,-3-2 0 0 0,0 2 0 0 0,1 1 0 0 0,2-1 0 0 0,2 0 0 0 0,4-2 0 0 0,2 0 0 0 0,-3-4 0 0 0,-1-1 0 0 0,-1 2 0 0 0,-1 0 0 0 0,1 1 0 0 0,1 4 0 0 0,3 2 0 0 0,1 2 0 0 0,1 2 0 0 0,-1 8 0 0 0,-1 2 0 0 0,-5 4 0 0 0,-1-1 0 0 0,-1-2 0 0 0,-3 0 0 0 0,4-1 0 0 0,-2 2 0 0 0,1-2 0 0 0,1-2 0 0 0,-3 1 0 0 0,0-1 0 0 0,-3 2 0 0 0,1 0 0 0 0,2 1 0 0 0,-2 6 0 0 0,0 1 0 0 0,6 0 0 0 0,-1 1 0 0 0,1-2 0 0 0,0-1 0 0 0,1 1 0 0 0,0-3 0 0 0,-2 0 0 0 0,-2-1 0 0 0,-2-1 0 0 0,-1 2 0 0 0,2-1 0 0 0,5-3 0 0 0,-1-6 0 0 0,0-7 0 0 0,-3-7 0 0 0,-3-4 0 0 0,-2-4 0 0 0,-1-1 0 0 0,-3-5 0 0 0,1 2 0 0 0,0 1 0 0 0,1 2 0 0 0,4 0 0 0 0,-1 0 0 0 0,2 4 0 0 0,-2 0 0 0 0,4 4 0 0 0,3 0 0 0 0,-1-5 0 0 0,0 1 0 0 0,-4-1 0 0 0,1 3 0 0 0,-4 0 0 0 0,2 3 0 0 0,-3-1 0 0 0,2 2 0 0 0,-2-1 0 0 0,2-1 0 0 0,5 0 0 0 0,0-1 0 0 0,1 3 0 0 0,1 1 0 0 0,1 4 0 0 0,1 2 0 0 0,0 1 0 0 0,-3 5 0 0 0,-2 2 0 0 0,2 0 0 0 0,3-1 0 0 0,-1 3 0 0 0,0-1 0 0 0,-4 3 0 0 0,0 0 0 0 0,0-2 0 0 0,-3 1 0 0 0,1 0 0 0 0,2-2 0 0 0,-3 2 0 0 0,1 6 0 0 0,5 1 0 0 0,-1 1 0 0 0,1-2 0 0 0,-3 0 0 0 0,-1-2 0 0 0,-3 0 0 0 0,1 1 0 0 0,1 3 0 0 0,-1 1 0 0 0,1-2 0 0 0,-3 4 0 0 0,2-2 0 0 0,-2 0 0 0 0,4 0 0 0 0,4-2 0 0 0,-2-1 0 0 0,0-2 0 0 0,-2 0 0 0 0,-5 1 0 0 0,1-1 0 0 0,2-3 0 0 0,-2 1 0 0 0,2-2 0 0 0,2-2 0 0 0,5-2 0 0 0,0 2 0 0 0,0 0 0 0 0,0-2 0 0 0,-3 6 0 0 0,-1 2 0 0 0,-3-6 0 0 0,-3-6 0 0 0,0-4 0 0 0,-2-5 0 0 0,2-3 0 0 0,3-4 0 0 0,2 0 0 0 0,-1 1 0 0 0,5 2 0 0 0,-1 0 0 0 0,-1 2 0 0 0,2 3 0 0 0,0 3 0 0 0,-2-1 0 0 0,-1 0 0 0 0,0 1 0 0 0,2 2 0 0 0,5 1 0 0 0,1 1 0 0 0,1 1 0 0 0,0 0 0 0 0,-1 0 0 0 0,-1 0 0 0 0,-4 4 0 0 0,-2 1 0 0 0,4-1 0 0 0,-2 4 0 0 0,-1-1 0 0 0,1-1 0 0 0,-3 1 0 0 0,-1 1 0 0 0,1-2 0 0 0,-2 2 0 0 0,1-1 0 0 0,-4-5 0 0 0,-2-6 0 0 0,-2-6 0 0 0,-3-5 0 0 0,-2-6 0 0 0,-1-4 0 0 0,0 0 0 0 0,3 3 0 0 0,1 3 0 0 0,6 4 0 0 0,3 1 0 0 0,1 3 0 0 0,0 0 0 0 0,-4-1 0 0 0,0 0 0 0 0,-1-3 0 0 0,-3-4 0 0 0,2 2 0 0 0,-1 0 0 0 0,2 4 0 0 0,-1-1 0 0 0,2 3 0 0 0,3 0 0 0 0,-1-2 0 0 0,1 1 0 0 0,5 0 0 0 0,0-6 0 0 0,0 1 0 0 0,-3-1 0 0 0,-1 4 0 0 0,1 3 0 0 0,2 4 0 0 0,0 3 0 0 0,2 2 0 0 0,4 9 0 0 0,2 2 0 0 0,0 1 0 0 0,-5 1 0 0 0,-1 0 0 0 0,-1 0 0 0 0,-1-1 0 0 0,2-2 0 0 0,-4 1 0 0 0,3-2 0 0 0,2-1 0 0 0,-2 1 0 0 0,-1 0 0 0 0,0-1 0 0 0,-3 1 0 0 0,0 0 0 0 0,1 2 0 0 0,1 0 0 0 0,5-2 0 0 0,-1 5 0 0 0,-1 0 0 0 0,1-2 0 0 0,-4 1 0 0 0,-5-8 0 0 0,-3-8 0 0 0,-4-7 0 0 0,-3-5 0 0 0,0-3 0 0 0,-2-1 0 0 0,0-1 0 0 0,0-4 0 0 0,1 0 0 0 0,-1 0 0 0 0,4 5 0 0 0,2 3 0 0 0,-1 0 0 0 0,0 0 0 0 0,-2 0 0 0 0,3 3 0 0 0,1-3 0 0 0,-2-2 0 0 0,4-1 0 0 0,-2-1 0 0 0,4 4 0 0 0,-1 2 0 0 0,-2-1 0 0 0,-2 0 0 0 0,-2 2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14319 3294 16383 0 0,'4'0'0'0'0,"4"0"0"0"0,4 0 0 0 0,4 0 0 0 0,-1-3 0 0 0,1-2 0 0 0,4 1 0 0 0,-1-7 0 0 0,-1-1 0 0 0,1 2 0 0 0,0 2 0 0 0,0-1 0 0 0,1 2 0 0 0,0 1 0 0 0,4 2 0 0 0,-3-2 0 0 0,-1 0 0 0 0,0 2 0 0 0,-1 0 0 0 0,1 2 0 0 0,0 1 0 0 0,-1 0 0 0 0,5 1 0 0 0,1 4 0 0 0,-1 1 0 0 0,0-1 0 0 0,-4 7 0 0 0,-3 1 0 0 0,-3 2 0 0 0,-2-2 0 0 0,2-2 0 0 0,-3 0 0 0 0,5-1 0 0 0,-1 1 0 0 0,1-1 0 0 0,-3 1 0 0 0,0-1 0 0 0,2-2 0 0 0,1-2 0 0 0,1-2 0 0 0,-1-5 0 0 0,-1-6 0 0 0,-3-4 0 0 0,1-8 0 0 0,4 0 0 0 0,-1 0 0 0 0,-2-1 0 0 0,-1 4 0 0 0,-2 1 0 0 0,0 4 0 0 0,-1 0 0 0 0,0 2 0 0 0,-1-1 0 0 0,2-2 0 0 0,-2-2 0 0 0,2 2 0 0 0,2 2 0 0 0,5 4 0 0 0,4 3 0 0 0,2 5 0 0 0,-1 3 0 0 0,-3 4 0 0 0,-2 0 0 0 0,-1 0 0 0 0,-3 1 0 0 0,-1 0 0 0 0,5-3 0 0 0,-1 2 0 0 0,1 0 0 0 0,-4 1 0 0 0,0-1 0 0 0,1-1 0 0 0,1-2 0 0 0,-2-5 0 0 0,0-7 0 0 0,1-1 0 0 0,-1-4 0 0 0,2-2 0 0 0,0-3 0 0 0,0 2 0 0 0,-2-4 0 0 0,-1-2 0 0 0,-2-1 0 0 0,0 4 0 0 0,-1 0 0 0 0,1 1 0 0 0,2 3 0 0 0,2 4 0 0 0,2 3 0 0 0,5 7 0 0 0,2 3 0 0 0,-2 5 0 0 0,-6 4 0 0 0,-2 0 0 0 0,-3 5 0 0 0,-3 4 0 0 0,0 0 0 0 0,-2 2 0 0 0,3-5 0 0 0,2 0 0 0 0,3-5 0 0 0,0 0 0 0 0,3-3 0 0 0,4-2 0 0 0,0-4 0 0 0,-3 2 0 0 0,0 0 0 0 0,-1 2 0 0 0,1-1 0 0 0,0 0 0 0 0,5-3 0 0 0,-3-4 0 0 0,-3-7 0 0 0,-2-1 0 0 0,-4-4 0 0 0,1-2 0 0 0,0 1 0 0 0,0-2 0 0 0,-3 0 0 0 0,-3-6 0 0 0,0 2 0 0 0,1 0 0 0 0,1 3 0 0 0,0 1 0 0 0,2 3 0 0 0,-1 1 0 0 0,5 1 0 0 0,4 3 0 0 0,2 2 0 0 0,1 3 0 0 0,1 1 0 0 0,-1 0 0 0 0,-3 5 0 0 0,-1 1 0 0 0,-1 0 0 0 0,-2 3 0 0 0,3-1 0 0 0,2 6 0 0 0,1 1 0 0 0,-3 1 0 0 0,0-2 0 0 0,0-3 0 0 0,-3 1 0 0 0,0-3 0 0 0,-3 2 0 0 0,0 2 0 0 0,6-1 0 0 0,-1 2 0 0 0,1-2 0 0 0,-2 0 0 0 0,-1-1 0 0 0,1-6 0 0 0,-2-7 0 0 0,0-6 0 0 0,-2-6 0 0 0,0-3 0 0 0,-1-6 0 0 0,1 2 0 0 0,-2 0 0 0 0,5 2 0 0 0,0-1 0 0 0,-2 1 0 0 0,0 3 0 0 0,1 5 0 0 0,3 5 0 0 0,1 2 0 0 0,2 4 0 0 0,0 0 0 0 0,2 2 0 0 0,-4 3 0 0 0,-5 5 0 0 0,4 1 0 0 0,1-2 0 0 0,2-1 0 0 0,1-3 0 0 0,-3 2 0 0 0,-1 0 0 0 0,0-1 0 0 0,-2 5 0 0 0,0 1 0 0 0,4-1 0 0 0,-1 1 0 0 0,1-1 0 0 0,-1-3 0 0 0,-1 2 0 0 0,-2-2 0 0 0,2-1 0 0 0,0-2 0 0 0,2-2 0 0 0,-2-4 0 0 0,2-2 0 0 0,-1-8 0 0 0,0-1 0 0 0,0 1 0 0 0,-3 0 0 0 0,1 1 0 0 0,0 0 0 0 0,1 1 0 0 0,-2-1 0 0 0,-3 5 0 0 0,0 3 0 0 0,-2 6 0 0 0,-3 9 0 0 0,-2 7 0 0 0,-2 2 0 0 0,-1 2 0 0 0,6-3 0 0 0,6-5 0 0 0,3-2 0 0 0,3-2 0 0 0,2-4 0 0 0,0-3 0 0 0,1-2 0 0 0,-1-1 0 0 0,-3-5 0 0 0,2-1 0 0 0,-3-4 0 0 0,0 1 0 0 0,-4-3 0 0 0,1 1 0 0 0,-4-5 0 0 0,1 0 0 0 0,-1 0 0 0 0,0 1 0 0 0,3 1 0 0 0,-2-2 0 0 0,2 2 0 0 0,-2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9:50:36.8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21967 13370 16383 0 0,'0'-6'0'0'0,"6"-6"0"0"0,7-8 0 0 0,7-6 0 0 0,5-4 0 0 0,5 4 0 0 0,-4 0 0 0 0,-5-1 0 0 0,-2 4 0 0 0,-3 1 0 0 0,1 3 0 0 0,3 1 0 0 0,3 2 0 0 0,-1-1 0 0 0,0 2 0 0 0,3 3 0 0 0,2 5 0 0 0,-4-3 0 0 0,1 1 0 0 0,-5-5 0 0 0,0 2 0 0 0,3 1 0 0 0,-2-2 0 0 0,0-4 0 0 0,3 0 0 0 0,3-2 0 0 0,2-4 0 0 0,3 2 0 0 0,0 0 0 0 0,2 3 0 0 0,0-2 0 0 0,0 4 0 0 0,-5-2 0 0 0,-3 3 0 0 0,-4-2 0 0 0,-2 2 0 0 0,3 3 0 0 0,2 5 0 0 0,4-3 0 0 0,1 0 0 0 0,2-3 0 0 0,2 0 0 0 0,-1 3 0 0 0,1 2 0 0 0,-5-2 0 0 0,-2 0 0 0 0,0 2 0 0 0,1 2 0 0 0,1 3 0 0 0,3 1 0 0 0,0 1 0 0 0,1 1 0 0 0,0 0 0 0 0,1 1 0 0 0,0-1 0 0 0,0 1 0 0 0,0-1 0 0 0,-1 0 0 0 0,1 0 0 0 0,0 0 0 0 0,-1 0 0 0 0,1 0 0 0 0,-1 0 0 0 0,1 0 0 0 0,-6 6 0 0 0,-2 1 0 0 0,1 0 0 0 0,1-1 0 0 0,1-2 0 0 0,2-2 0 0 0,1 5 0 0 0,1 1 0 0 0,1-1 0 0 0,0-2 0 0 0,0-1 0 0 0,0-2 0 0 0,-6 5 0 0 0,-2 1 0 0 0,1-2 0 0 0,-5 5 0 0 0,0 6 0 0 0,-3 5 0 0 0,-5 5 0 0 0,0-3 0 0 0,-1 1 0 0 0,2-5 0 0 0,0 1 0 0 0,2 2 0 0 0,-2 2 0 0 0,3 3 0 0 0,-1 2 0 0 0,1-4 0 0 0,-2-1 0 0 0,-3 1 0 0 0,2-4 0 0 0,-2-1 0 0 0,-3 3 0 0 0,3-4 0 0 0,-1 1 0 0 0,4 2 0 0 0,-1 3 0 0 0,-4 2 0 0 0,4 3 0 0 0,-2 0 0 0 0,3 2 0 0 0,-1 0 0 0 0,-3 0 0 0 0,2 0 0 0 0,-1 0 0 0 0,-2 0 0 0 0,2-6 0 0 0,-1-2 0 0 0,4 1 0 0 0,-2 1 0 0 0,4 1 0 0 0,-2 2 0 0 0,-3 2 0 0 0,1-6 0 0 0,0-1 0 0 0,-4 1 0 0 0,-2 1 0 0 0,2-3 0 0 0,0-1 0 0 0,-1 1 0 0 0,3-3 0 0 0,0 0 0 0 0,-2 2 0 0 0,3-2 0 0 0,-1 0 0 0 0,4-4 0 0 0,-1 2 0 0 0,-3 2 0 0 0,3 4 0 0 0,-2 3 0 0 0,3-4 0 0 0,-1 1 0 0 0,3-5 0 0 0,3-6 0 0 0,-1 1 0 0 0,2 3 0 0 0,2-2 0 0 0,4-3 0 0 0,-4 2 0 0 0,1-2 0 0 0,1-3 0 0 0,-4 2 0 0 0,1-1 0 0 0,1-2 0 0 0,4-3 0 0 0,1-2 0 0 0,2-2 0 0 0,2-1 0 0 0,0-1 0 0 0,1-1 0 0 0,0 1 0 0 0,-5 5 0 0 0,-3 2 0 0 0,1-1 0 0 0,1 0 0 0 0,2-2 0 0 0,1-2 0 0 0,-4 5 0 0 0,-2 1 0 0 0,2-1 0 0 0,1-1 0 0 0,2-3 0 0 0,1 0 0 0 0,2 3 0 0 0,0 2 0 0 0,1-1 0 0 0,-1-2 0 0 0,1-1 0 0 0,-5 4 0 0 0,-3 0 0 0 0,1-1 0 0 0,1-1 0 0 0,1-2 0 0 0,2-2 0 0 0,-4 5 0 0 0,-1 0 0 0 0,0 0 0 0 0,2-2 0 0 0,2-1 0 0 0,2-2 0 0 0,0-1 0 0 0,1 0 0 0 0,-5 4 0 0 0,-1 2 0 0 0,0 0 0 0 0,1-2 0 0 0,2-1 0 0 0,1-2 0 0 0,1 0 0 0 0,-4 4 0 0 0,-2 1 0 0 0,1 0 0 0 0,1-2 0 0 0,-4 4 0 0 0,0 1 0 0 0,2-2 0 0 0,1-2 0 0 0,3-2 0 0 0,-4 4 0 0 0,-1 0 0 0 0,-4 5 0 0 0,-1 0 0 0 0,3-2 0 0 0,-2 2 0 0 0,-6 5 0 0 0,-4 5 0 0 0,1 3 0 0 0,0 4 0 0 0,-4 2 0 0 0,4-5 0 0 0,0-1 0 0 0,-3 1 0 0 0,4-5 0 0 0,-1 0 0 0 0,-2 1 0 0 0,3 3 0 0 0,0 2 0 0 0,3-3 0 0 0,-1-1 0 0 0,-3 1 0 0 0,-4 2 0 0 0,4-3 0 0 0,-1-1 0 0 0,-2 2 0 0 0,3-4 0 0 0,0 0 0 0 0,-2 2 0 0 0,-3 3 0 0 0,4-3 0 0 0,-1 0 0 0 0,-1 2 0 0 0,-2 1 0 0 0,-2 3 0 0 0,3-4 0 0 0,1 0 0 0 0,-1 0 0 0 0,-1 2 0 0 0,-3 2 0 0 0,0 2 0 0 0,-2 0 0 0 0,-1 2 0 0 0,0-1 0 0 0,-1 1 0 0 0,1 0 0 0 0,0 0 0 0 0,-1 0 0 0 0,1 0 0 0 0,0-1 0 0 0,0 1 0 0 0,0-1 0 0 0,0 1 0 0 0,0 0 0 0 0,0-1 0 0 0,0 1 0 0 0,-5-6 0 0 0,-3-2 0 0 0,1 0 0 0 0,-4-3 0 0 0,0-1 0 0 0,-4-4 0 0 0,0 2 0 0 0,-2-4 0 0 0,2 2 0 0 0,-3-2 0 0 0,-3 2 0 0 0,-4-2 0 0 0,2 2 0 0 0,0-2 0 0 0,-2-4 0 0 0,-2-3 0 0 0,-2 3 0 0 0,-2-2 0 0 0,-1-1 0 0 0,-1-3 0 0 0,1 4 0 0 0,-1 0 0 0 0,0-1 0 0 0,0-2 0 0 0,5 3 0 0 0,3 1 0 0 0,-1-3 0 0 0,0-1 0 0 0,-3 4 0 0 0,-1-1 0 0 0,-1-1 0 0 0,-1-2 0 0 0,-1-2 0 0 0,0-2 0 0 0,0-1 0 0 0,1-1 0 0 0,-1 0 0 0 0,0-1 0 0 0,6 6 0 0 0,2 2 0 0 0,-1 0 0 0 0,-1-1 0 0 0,-1-2 0 0 0,-2-2 0 0 0,-2-1 0 0 0,0 0 0 0 0,0-1 0 0 0,5 5 0 0 0,1 2 0 0 0,0 0 0 0 0,-1-2 0 0 0,-2-1 0 0 0,-1-1 0 0 0,-1-2 0 0 0,-1-1 0 0 0,-1 0 0 0 0,0 0 0 0 0,1 0 0 0 0,4 5 0 0 0,3 2 0 0 0,-1 0 0 0 0,-1-1 0 0 0,-1-2 0 0 0,-3-2 0 0 0,0 0 0 0 0,-1-2 0 0 0,0 0 0 0 0,-1 0 0 0 0,0 0 0 0 0,0-1 0 0 0,6 7 0 0 0,1 1 0 0 0,1 0 0 0 0,-2-2 0 0 0,-2-1 0 0 0,-1-1 0 0 0,-1-2 0 0 0,-1 0 0 0 0,-1-1 0 0 0,1-1 0 0 0,-1 1 0 0 0,0 0 0 0 0,0 0 0 0 0,0-1 0 0 0,1 1 0 0 0,-1 0 0 0 0,0 0 0 0 0,1 0 0 0 0,-1 0 0 0 0,1 0 0 0 0,-1 0 0 0 0,1 0 0 0 0,-1 0 0 0 0,1 0 0 0 0,-1 0 0 0 0,0 0 0 0 0,1 0 0 0 0,-1 0 0 0 0,1 0 0 0 0,-1 0 0 0 0,1 0 0 0 0,-1 0 0 0 0,1 0 0 0 0,-1 0 0 0 0,0 0 0 0 0,1 0 0 0 0,-1 0 0 0 0,1 0 0 0 0,-1 0 0 0 0,1 0 0 0 0,-1 0 0 0 0,0 0 0 0 0,1 0 0 0 0,-1 0 0 0 0,1 0 0 0 0,-1 0 0 0 0,1 0 0 0 0,5-5 0 0 0,-4-3 0 0 0,-2 1 0 0 0,-6 2 0 0 0,-3 1 0 0 0,1-4 0 0 0,1-1 0 0 0,3 1 0 0 0,1 3 0 0 0,2 1 0 0 0,7-4 0 0 0,1 0 0 0 0,1 0 0 0 0,-1 3 0 0 0,-2 1 0 0 0,-2 2 0 0 0,-1 1 0 0 0,-1 1 0 0 0,5-5 0 0 0,2-3 0 0 0,-1 2 0 0 0,-2 0 0 0 0,0 3 0 0 0,-3 0 0 0 0,0 2 0 0 0,-1-5 0 0 0,-1-1 0 0 0,1 0 0 0 0,-1 2 0 0 0,5-5 0 0 0,3 1 0 0 0,-1 1 0 0 0,-1 1 0 0 0,-1 3 0 0 0,-2 2 0 0 0,-2-4 0 0 0,0-2 0 0 0,0 1 0 0 0,-1 2 0 0 0,0 1 0 0 0,0 2 0 0 0,0 1 0 0 0,1 1 0 0 0,-1 0 0 0 0,0 0 0 0 0,1 1 0 0 0,-1-7 0 0 0,1-1 0 0 0,-1 0 0 0 0,1 2 0 0 0,-1 1 0 0 0,0-4 0 0 0,1-1 0 0 0,-1 1 0 0 0,1 3 0 0 0,-1 1 0 0 0,6-4 0 0 0,2 0 0 0 0,-1 1 0 0 0,-1 1 0 0 0,-1 2 0 0 0,3-3 0 0 0,2-2 0 0 0,-2 2 0 0 0,-2 2 0 0 0,-2-5 0 0 0,-1 1 0 0 0,-2 1 0 0 0,0-4 0 0 0,-1 1 0 0 0,0 2 0 0 0,6-3 0 0 0,1 0 0 0 0,0 3 0 0 0,-1 2 0 0 0,-1 3 0 0 0,-2-4 0 0 0,-2 0 0 0 0,0 1 0 0 0,0 2 0 0 0,4-4 0 0 0,3-1 0 0 0,-1 2 0 0 0,4-3 0 0 0,1 0 0 0 0,-2 2 0 0 0,-3 2 0 0 0,-2 3 0 0 0,-2 1 0 0 0,-1 3 0 0 0,-2-1 0 0 0,6-4 0 0 0,2-2 0 0 0,-2 1 0 0 0,0 1 0 0 0,4-5 0 0 0,0 1 0 0 0,-1 0 0 0 0,3-2 0 0 0,0-1 0 0 0,-3 3 0 0 0,-2 2 0 0 0,-2-3 0 0 0,-2 1 0 0 0,-2 1 0 0 0,5-3 0 0 0,2 0 0 0 0,-1 1 0 0 0,4-2 0 0 0,0 1 0 0 0,-1 2 0 0 0,3-3 0 0 0,-1 0 0 0 0,-2 3 0 0 0,-3 2 0 0 0,3-2 0 0 0,0-1 0 0 0,-1 2 0 0 0,-3 3 0 0 0,3-4 0 0 0,1-1 0 0 0,4-3 0 0 0,0 0 0 0 0,-3 2 0 0 0,-3 3 0 0 0,-3 3 0 0 0,4-3 0 0 0,0 0 0 0 0,-2 0 0 0 0,5-2 0 0 0,-1-1 0 0 0,-2 2 0 0 0,4-3 0 0 0,-1 0 0 0 0,3-3 0 0 0,0 1 0 0 0,2-2 0 0 0,4-5 0 0 0,4-4 0 0 0,4-3 0 0 0,2-3 0 0 0,1-1 0 0 0,7 5 0 0 0,2 1 0 0 0,0 0 0 0 0,4-2 0 0 0,0-1 0 0 0,3 4 0 0 0,0 1 0 0 0,2 4 0 0 0,-1 1 0 0 0,-4-3 0 0 0,2 3 0 0 0,-2-1 0 0 0,3 3 0 0 0,-1-2 0 0 0,2 3 0 0 0,-1-1 0 0 0,3 2 0 0 0,-3-2 0 0 0,2-4 0 0 0,-1-3 0 0 0,1-4 0 0 0,4 3 0 0 0,4 1 0 0 0,3-2 0 0 0,2-1 0 0 0,2 3 0 0 0,-5 0 0 0 0,-1 0 0 0 0,0 2 0 0 0,-4 1 0 0 0,0-2 0 0 0,1 2 0 0 0,3 0 0 0 0,2-2 0 0 0,-3-3 0 0 0,-1 3 0 0 0,1 0 0 0 0,2 4 0 0 0,-3 0 0 0 0,-1 2 0 0 0,-4 0 0 0 0,0 2 0 0 0,3 3 0 0 0,-3-1 0 0 0,2 1 0 0 0,-4-2 0 0 0,1 0 0 0 0,-2-2 0 0 0,2 1 0 0 0,-3-2 0 0 0,2 2 0 0 0,3 3 0 0 0,-1-2 0 0 0,2 2 0 0 0,2 2 0 0 0,-2-2 0 0 0,0 1 0 0 0,3-3 0 0 0,2-5 0 0 0,3 0 0 0 0,-4-1 0 0 0,-6-3 0 0 0,-1 2 0 0 0,2-1 0 0 0,3 4 0 0 0,-2-1 0 0 0,1 3 0 0 0,2 3 0 0 0,-3 0 0 0 0,1-4 0 0 0,1 0 0 0 0,3 4 0 0 0,-2-2 0 0 0,-1 2 0 0 0,1-2 0 0 0,-2-5 0 0 0,-1 2 0 0 0,-3-3 0 0 0,1 4 0 0 0,2 3 0 0 0,-2 0 0 0 0,2-4 0 0 0,2 1 0 0 0,-3-2 0 0 0,1 2 0 0 0,3 5 0 0 0,-4-3 0 0 0,1 3 0 0 0,3 2 0 0 0,-3-2 0 0 0,0 1 0 0 0,-3-3 0 0 0,0 0 0 0 0,4 4 0 0 0,3 2 0 0 0,2 3 0 0 0,-2-3 0 0 0,-1 0 0 0 0,2 1 0 0 0,1-4 0 0 0,2 0 0 0 0,2-3 0 0 0,1 0 0 0 0,-5-3 0 0 0,-2-4 0 0 0,1 2 0 0 0,1 4 0 0 0,2 4 0 0 0,-4-1 0 0 0,-1 1 0 0 0,1 3 0 0 0,-4-3 0 0 0,1 0 0 0 0,1 2 0 0 0,-3-2 0 0 0,1 0 0 0 0,2 1 0 0 0,3-2 0 0 0,3 1 0 0 0,1 2 0 0 0,-4-3 0 0 0,-1 0 0 0 0,1 3 0 0 0,2 3 0 0 0,1 2 0 0 0,-4-4 0 0 0,-1 0 0 0 0,-4-5 0 0 0,-12 1 0 0 0,-12-4 0 0 0,-11 0 0 0 0,-3-1 0 0 0,-4 1 0 0 0,-4 4 0 0 0,-3 4 0 0 0,4-3 0 0 0,0 1 0 0 0,4-3 0 0 0,1 0 0 0 0,-2 3 0 0 0,2 2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15016 6228 16383 0 0,'-4'0'0'0'0,"-4"0"0"0"0,-4 0 0 0 0,-4 4 0 0 0,-6 0 0 0 0,-3 4 0 0 0,0 4 0 0 0,0 3 0 0 0,1 2 0 0 0,1-1 0 0 0,5 3 0 0 0,2-1 0 0 0,3-1 0 0 0,-3 1 0 0 0,2 0 0 0 0,-1-2 0 0 0,3-1 0 0 0,-1-3 0 0 0,-1 0 0 0 0,2 2 0 0 0,-1-3 0 0 0,-2-1 0 0 0,3 3 0 0 0,-2 3 0 0 0,3 2 0 0 0,-4-1 0 0 0,0-1 0 0 0,0-2 0 0 0,2-1 0 0 0,0-3 0 0 0,2 1 0 0 0,0-1 0 0 0,1 0 0 0 0,2 6 0 0 0,0 1 0 0 0,-3-4 0 0 0,1 0 0 0 0,2 2 0 0 0,-1-3 0 0 0,1 1 0 0 0,1 2 0 0 0,0-3 0 0 0,-1 1 0 0 0,3 2 0 0 0,-6-2 0 0 0,-1 3 0 0 0,2 4 0 0 0,3 0 0 0 0,-2-2 0 0 0,2-1 0 0 0,1 0 0 0 0,2 1 0 0 0,2 0 0 0 0,-2-2 0 0 0,-1-1 0 0 0,0 4 0 0 0,2 3 0 0 0,1 0 0 0 0,-3-3 0 0 0,0-1 0 0 0,1-1 0 0 0,0 1 0 0 0,-2 0 0 0 0,0 4 0 0 0,1 3 0 0 0,-2-1 0 0 0,0 0 0 0 0,1-1 0 0 0,-1-1 0 0 0,-1-1 0 0 0,-4 3 0 0 0,-2 1 0 0 0,3 0 0 0 0,-1-5 0 0 0,2-2 0 0 0,2 0 0 0 0,0-4 0 0 0,1-1 0 0 0,1 2 0 0 0,-1-3 0 0 0,0 4 0 0 0,-2 3 0 0 0,0 1 0 0 0,3 2 0 0 0,-3-5 0 0 0,2 0 0 0 0,1 0 0 0 0,2 0 0 0 0,-2-2 0 0 0,0 0 0 0 0,-6-4 0 0 0,-1 5 0 0 0,2 2 0 0 0,0 1 0 0 0,1 2 0 0 0,-2 0 0 0 0,3 0 0 0 0,2 0 0 0 0,-2-3 0 0 0,2 2 0 0 0,1 0 0 0 0,2 2 0 0 0,-2-4 0 0 0,1-2 0 0 0,-4 1 0 0 0,1 0 0 0 0,2 1 0 0 0,-2-2 0 0 0,0 2 0 0 0,2 2 0 0 0,-5-2 0 0 0,-1-1 0 0 0,-2 0 0 0 0,2 1 0 0 0,-1 0 0 0 0,2 1 0 0 0,3 5 0 0 0,-1-3 0 0 0,2-1 0 0 0,1 0 0 0 0,-2-4 0 0 0,2-1 0 0 0,0 0 0 0 0,-1-2 0 0 0,0 0 0 0 0,1 1 0 0 0,-1-1 0 0 0,0 0 0 0 0,1 4 0 0 0,-1 1 0 0 0,-1-1 0 0 0,-4 1 0 0 0,-1 1 0 0 0,-2-3 0 0 0,2-1 0 0 0,-1 1 0 0 0,3 1 0 0 0,3 4 0 0 0,-1 0 0 0 0,1-2 0 0 0,-1 0 0 0 0,1 1 0 0 0,1-1 0 0 0,-1-2 0 0 0,1-2 0 0 0,-3 1 0 0 0,2 4 0 0 0,-6-1 0 0 0,0 0 0 0 0,2-1 0 0 0,0-2 0 0 0,2-1 0 0 0,3 0 0 0 0,-2-2 0 0 0,2 0 0 0 0,1 2 0 0 0,-1-3 0 0 0,0 5 0 0 0,-2 2 0 0 0,1 1 0 0 0,-2-2 0 0 0,0-1 0 0 0,3 0 0 0 0,-2-3 0 0 0,2 0 0 0 0,-6-3 0 0 0,-1 1 0 0 0,3 1 0 0 0,-1-1 0 0 0,2 4 0 0 0,-1 3 0 0 0,2 1 0 0 0,-2 2 0 0 0,2-1 0 0 0,-2-3 0 0 0,2-1 0 0 0,2-1 0 0 0,-2-2 0 0 0,2 3 0 0 0,-3-1 0 0 0,2-1 0 0 0,1 2 0 0 0,-5-3 0 0 0,0 0 0 0 0,2 1 0 0 0,-1-2 0 0 0,1 1 0 0 0,3 0 0 0 0,-1-1 0 0 0,1 3 0 0 0,-3 4 0 0 0,2 0 0 0 0,-2-2 0 0 0,1-1 0 0 0,1 0 0 0 0,3 1 0 0 0,-1-3 0 0 0,0-1 0 0 0,1 5 0 0 0,-2-1 0 0 0,0-1 0 0 0,2 1 0 0 0,-3-3 0 0 0,1 0 0 0 0,1 0 0 0 0,-5 2 0 0 0,-1 1 0 0 0,-1-3 0 0 0,1 0 0 0 0,2 4 0 0 0,4 3 0 0 0,-2-3 0 0 0,2-1 0 0 0,1 0 0 0 0,-2 0 0 0 0,0 1 0 0 0,-1-4 0 0 0,-1 1 0 0 0,2 3 0 0 0,-1-1 0 0 0,0-1 0 0 0,2 1 0 0 0,-1-2 0 0 0,0-2 0 0 0,-6 1 0 0 0,-4 2 0 0 0,2 1 0 0 0,-2-3 0 0 0,4 4 0 0 0,3 1 0 0 0,0 1 0 0 0,1 1 0 0 0,0-4 0 0 0,1-1 0 0 0,-2-4 0 0 0,1-1 0 0 0,2 2 0 0 0,-2 1 0 0 0,2 6 0 0 0,1 2 0 0 0,-5-3 0 0 0,-1-1 0 0 0,-1-3 0 0 0,1-2 0 0 0,2 0 0 0 0,1-1 0 0 0,0-1 0 0 0,3 2 0 0 0,-2-1 0 0 0,1 3 0 0 0,2 3 0 0 0,1 2 0 0 0,-2-3 0 0 0,1-1 0 0 0,0 0 0 0 0,-2-3 0 0 0,0 0 0 0 0,1 0 0 0 0,-1-1 0 0 0,0 3 0 0 0,1 3 0 0 0,-2 2 0 0 0,1 0 0 0 0,-6-3 0 0 0,0-1 0 0 0,2 0 0 0 0,-1-3 0 0 0,2-1 0 0 0,-1-2 0 0 0,1 4 0 0 0,3-4 0 0 0,2-8 0 0 0,2-7 0 0 0,2-7 0 0 0,1-4 0 0 0,0-4 0 0 0,0-2 0 0 0,1-4 0 0 0,-1-2 0 0 0,1 1 0 0 0,-1 1 0 0 0,0 1 0 0 0,0 2 0 0 0,0 1 0 0 0,-4 3 0 0 0,0-1 0 0 0,-1-1 0 0 0,2-1 0 0 0,0 0 0 0 0,-2 3 0 0 0,0 2 0 0 0,-3 3 0 0 0,-4 4 0 0 0,1 0 0 0 0,-5-2 0 0 0,0-6 0 0 0,3-4 0 0 0,0 3 0 0 0,2-1 0 0 0,4 1 0 0 0,-2-1 0 0 0,2 0 0 0 0,1 0 0 0 0,-1-1 0 0 0,1-4 0 0 0,0 3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12541 10816 16383 0 0,'4'0'0'0'0,"4"0"0"0"0,4 0 0 0 0,4 0 0 0 0,-1-4 0 0 0,1 0 0 0 0,-3-4 0 0 0,0 0 0 0 0,1 1 0 0 0,-1-2 0 0 0,0 1 0 0 0,5 2 0 0 0,-1-5 0 0 0,0-1 0 0 0,2 2 0 0 0,-1 2 0 0 0,-2 0 0 0 0,0 0 0 0 0,-1 2 0 0 0,2 3 0 0 0,5 0 0 0 0,-2-1 0 0 0,-1-1 0 0 0,0 1 0 0 0,1 0 0 0 0,-1 2 0 0 0,1 1 0 0 0,0 0 0 0 0,4 1 0 0 0,1 0 0 0 0,0 1 0 0 0,-5-1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18886 5911 16383 0 0,'-3'0'0'0'0,"-2"3"0"0"0,-2 2 0 0 0,-8 3 0 0 0,-5 3 0 0 0,-2 1 0 0 0,3 1 0 0 0,0-2 0 0 0,5 2 0 0 0,0 1 0 0 0,-1-2 0 0 0,3 5 0 0 0,-1-2 0 0 0,3 1 0 0 0,-5 2 0 0 0,-3 0 0 0 0,2 1 0 0 0,0-3 0 0 0,-1-1 0 0 0,3 1 0 0 0,-1-2 0 0 0,4 3 0 0 0,-1 2 0 0 0,-1-2 0 0 0,1-1 0 0 0,-4 1 0 0 0,0 1 0 0 0,0-3 0 0 0,3 0 0 0 0,0 0 0 0 0,-2 5 0 0 0,2 3 0 0 0,4 0 0 0 0,-1-3 0 0 0,2-2 0 0 0,-2 0 0 0 0,1 0 0 0 0,-1-3 0 0 0,1-1 0 0 0,2 5 0 0 0,-1-2 0 0 0,0 1 0 0 0,2 0 0 0 0,-5-3 0 0 0,0-1 0 0 0,-3 2 0 0 0,2 0 0 0 0,0 2 0 0 0,1 1 0 0 0,-1-3 0 0 0,2 3 0 0 0,2 2 0 0 0,0 0 0 0 0,0 1 0 0 0,-1-4 0 0 0,1-2 0 0 0,1 1 0 0 0,-1-3 0 0 0,1-1 0 0 0,1 5 0 0 0,-5 3 0 0 0,-1 1 0 0 0,2 0 0 0 0,-1-4 0 0 0,2 0 0 0 0,1-1 0 0 0,0-3 0 0 0,1-1 0 0 0,-3 5 0 0 0,2 3 0 0 0,1 0 0 0 0,2 2 0 0 0,-1-5 0 0 0,0-1 0 0 0,1 0 0 0 0,-2 1 0 0 0,0 3 0 0 0,-2-1 0 0 0,1 0 0 0 0,1-1 0 0 0,-5 0 0 0 0,0 1 0 0 0,-2-4 0 0 0,2 3 0 0 0,2 5 0 0 0,0-2 0 0 0,-2-1 0 0 0,2 0 0 0 0,1-1 0 0 0,0-4 0 0 0,1-1 0 0 0,-2 1 0 0 0,1 1 0 0 0,2 4 0 0 0,-1-1 0 0 0,1-1 0 0 0,-6-3 0 0 0,0-2 0 0 0,2 2 0 0 0,-1-4 0 0 0,2 1 0 0 0,2 2 0 0 0,0-3 0 0 0,1 1 0 0 0,-3-2 0 0 0,2 4 0 0 0,1 3 0 0 0,-1-2 0 0 0,1 1 0 0 0,1 0 0 0 0,-1-3 0 0 0,-1 0 0 0 0,-1 1 0 0 0,1 1 0 0 0,-3-1 0 0 0,2 2 0 0 0,-5 3 0 0 0,-1 1 0 0 0,0-3 0 0 0,2-1 0 0 0,3 0 0 0 0,3 1 0 0 0,0-3 0 0 0,1-1 0 0 0,-3-2 0 0 0,1 0 0 0 0,2 5 0 0 0,-2-1 0 0 0,1 1 0 0 0,1 1 0 0 0,-1-3 0 0 0,-1 0 0 0 0,3 0 0 0 0,-3-1 0 0 0,1-1 0 0 0,1 1 0 0 0,-4-1 0 0 0,-2 4 0 0 0,-2 2 0 0 0,2 1 0 0 0,-1 2 0 0 0,2-1 0 0 0,-1-3 0 0 0,2-1 0 0 0,3-1 0 0 0,-2-2 0 0 0,2 3 0 0 0,-2-2 0 0 0,0 1 0 0 0,3 1 0 0 0,-2-3 0 0 0,0 0 0 0 0,-5-2 0 0 0,0-1 0 0 0,2 3 0 0 0,-1-2 0 0 0,2 0 0 0 0,-1 6 0 0 0,2 3 0 0 0,-2-2 0 0 0,2-1 0 0 0,-2 0 0 0 0,1 0 0 0 0,0 1 0 0 0,0 0 0 0 0,-1-2 0 0 0,2-2 0 0 0,2 5 0 0 0,-2-2 0 0 0,-5 0 0 0 0,-1 0 0 0 0,2 0 0 0 0,0-2 0 0 0,2-1 0 0 0,0-3 0 0 0,1 0 0 0 0,3 2 0 0 0,2 4 0 0 0,-1 1 0 0 0,0-1 0 0 0,-2 1 0 0 0,0 0 0 0 0,-2-3 0 0 0,1 0 0 0 0,2-1 0 0 0,-2-1 0 0 0,1-1 0 0 0,2 5 0 0 0,2 3 0 0 0,-5-3 0 0 0,-2 0 0 0 0,-1-4 0 0 0,0 0 0 0 0,3 0 0 0 0,-1-1 0 0 0,2 0 0 0 0,1 1 0 0 0,0 5 0 0 0,0 3 0 0 0,1 2 0 0 0,-1-1 0 0 0,-3-4 0 0 0,-1-1 0 0 0,3-1 0 0 0,-1 0 0 0 0,0 2 0 0 0,3 3 0 0 0,-6-2 0 0 0,1 0 0 0 0,1 0 0 0 0,-1-5 0 0 0,1 0 0 0 0,3 1 0 0 0,-1 0 0 0 0,0 2 0 0 0,3 4 0 0 0,-3-1 0 0 0,1-2 0 0 0,2 1 0 0 0,-3-4 0 0 0,1-1 0 0 0,2 1 0 0 0,-3 0 0 0 0,1 2 0 0 0,1 4 0 0 0,-1 2 0 0 0,0 0 0 0 0,1 0 0 0 0,2-1 0 0 0,-5-4 0 0 0,-2-2 0 0 0,-2-1 0 0 0,2 5 0 0 0,-2-2 0 0 0,2-1 0 0 0,3 0 0 0 0,-1 1 0 0 0,1 1 0 0 0,2-1 0 0 0,-1 1 0 0 0,0 0 0 0 0,-2 4 0 0 0,0 1 0 0 0,-1-3 0 0 0,1-3 0 0 0,2 0 0 0 0,-2-1 0 0 0,1 1 0 0 0,-5-4 0 0 0,0 0 0 0 0,2 4 0 0 0,-1-1 0 0 0,2 0 0 0 0,3 0 0 0 0,2 0 0 0 0,-1-2 0 0 0,0-1 0 0 0,1 1 0 0 0,2 0 0 0 0,-3-1 0 0 0,1 3 0 0 0,0 1 0 0 0,1 2 0 0 0,-1 1 0 0 0,-1-1 0 0 0,1 1 0 0 0,1-1 0 0 0,-2-4 0 0 0,-3-4 0 0 0,-8-5 0 0 0,0-7 0 0 0,-1-4 0 0 0,-1-1 0 0 0,3-4 0 0 0,0 0 0 0 0,4-2 0 0 0,-1 0 0 0 0,3-1 0 0 0,3-3 0 0 0,2-5 0 0 0,3-4 0 0 0,1 0 0 0 0,0-1 0 0 0,-2 5 0 0 0,-1 1 0 0 0,0 1 0 0 0,1-1 0 0 0,1-4 0 0 0,1-1 0 0 0,0-1 0 0 0,1 1 0 0 0,0 0 0 0 0,-4 5 0 0 0,0 1 0 0 0,0 0 0 0 0,0-3 0 0 0,2-2 0 0 0,-6 2 0 0 0,-2 2 0 0 0,0 0 0 0 0,3 0 0 0 0,3 2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16394 10628 16383 0 0,'3'0'0'0'0,"5"0"0"0"0,8 0 0 0 0,5 0 0 0 0,2 0 0 0 0,-3-4 0 0 0,-2 0 0 0 0,1-8 0 0 0,-1-1 0 0 0,-2-1 0 0 0,-1 0 0 0 0,0 4 0 0 0,5 3 0 0 0,2 3 0 0 0,1 2 0 0 0,-3 1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21424 5890 16383 0 0,'0'3'0'0'0,"0"5"0"0"0,-3 1 0 0 0,-2 3 0 0 0,-6 5 0 0 0,-6 1 0 0 0,2 0 0 0 0,-2 1 0 0 0,0 0 0 0 0,-2 1 0 0 0,3 0 0 0 0,1-3 0 0 0,3-1 0 0 0,3 0 0 0 0,0-3 0 0 0,1 4 0 0 0,-4-1 0 0 0,-1 0 0 0 0,-1 0 0 0 0,1 2 0 0 0,0 1 0 0 0,2 0 0 0 0,-1 1 0 0 0,3 4 0 0 0,-2-2 0 0 0,1-2 0 0 0,-1 0 0 0 0,2-1 0 0 0,-2-3 0 0 0,2-1 0 0 0,-2 1 0 0 0,2 0 0 0 0,-6-1 0 0 0,-2 2 0 0 0,1 3 0 0 0,-1 1 0 0 0,4 0 0 0 0,-1-3 0 0 0,0-1 0 0 0,-2 0 0 0 0,2 0 0 0 0,0-2 0 0 0,2 2 0 0 0,-4 0 0 0 0,2-1 0 0 0,-2 1 0 0 0,3 1 0 0 0,0 0 0 0 0,-1-2 0 0 0,1 0 0 0 0,0-4 0 0 0,2 1 0 0 0,0 0 0 0 0,1 6 0 0 0,-1-1 0 0 0,1 1 0 0 0,-4-1 0 0 0,0 2 0 0 0,-1-4 0 0 0,2-1 0 0 0,0-2 0 0 0,2-1 0 0 0,-1 1 0 0 0,2 6 0 0 0,0 3 0 0 0,-3 1 0 0 0,-2 0 0 0 0,1-1 0 0 0,-4 1 0 0 0,2-2 0 0 0,-1-3 0 0 0,3 1 0 0 0,0-2 0 0 0,3 0 0 0 0,3 0 0 0 0,0-3 0 0 0,0 0 0 0 0,-1-3 0 0 0,1 1 0 0 0,-2 1 0 0 0,1 2 0 0 0,-2-1 0 0 0,2 4 0 0 0,-2-2 0 0 0,1 0 0 0 0,3 2 0 0 0,-5-4 0 0 0,0 1 0 0 0,-2-3 0 0 0,-2-1 0 0 0,3 3 0 0 0,-2 1 0 0 0,4 2 0 0 0,-2-1 0 0 0,3 2 0 0 0,-1 3 0 0 0,2 0 0 0 0,-2-3 0 0 0,2-1 0 0 0,-5 0 0 0 0,-4 1 0 0 0,2 0 0 0 0,0 5 0 0 0,-1 1 0 0 0,2 0 0 0 0,1 0 0 0 0,-1-1 0 0 0,2-1 0 0 0,0-4 0 0 0,2-2 0 0 0,2 4 0 0 0,-3-2 0 0 0,0-1 0 0 0,2 1 0 0 0,-1 0 0 0 0,2 1 0 0 0,-1 1 0 0 0,0 0 0 0 0,3 3 0 0 0,3 2 0 0 0,-3-3 0 0 0,1-3 0 0 0,2 0 0 0 0,0-1 0 0 0,2 1 0 0 0,-3-3 0 0 0,0-1 0 0 0,1 0 0 0 0,-3 5 0 0 0,0 2 0 0 0,2 2 0 0 0,1-1 0 0 0,-3-4 0 0 0,1-2 0 0 0,1 0 0 0 0,-5-3 0 0 0,-2 0 0 0 0,2 4 0 0 0,-1-1 0 0 0,1 0 0 0 0,3 1 0 0 0,-1-3 0 0 0,0-1 0 0 0,2 2 0 0 0,-1 0 0 0 0,-3 2 0 0 0,-1 4 0 0 0,3 3 0 0 0,-1-1 0 0 0,0 0 0 0 0,-1-1 0 0 0,1 0 0 0 0,-1-2 0 0 0,1 3 0 0 0,1 1 0 0 0,-4-3 0 0 0,0-3 0 0 0,-1-1 0 0 0,0 0 0 0 0,4 1 0 0 0,3 0 0 0 0,-1-3 0 0 0,0-1 0 0 0,2 4 0 0 0,-2-1 0 0 0,1 0 0 0 0,0 0 0 0 0,3 0 0 0 0,-3-2 0 0 0,0-1 0 0 0,1 1 0 0 0,-2 1 0 0 0,0 4 0 0 0,1 2 0 0 0,-1 1 0 0 0,0 0 0 0 0,1-1 0 0 0,-5-4 0 0 0,-1-3 0 0 0,2 1 0 0 0,2 3 0 0 0,0-1 0 0 0,0 0 0 0 0,2-1 0 0 0,-1 1 0 0 0,0 0 0 0 0,2 1 0 0 0,-3 0 0 0 0,1 4 0 0 0,2 1 0 0 0,-3 0 0 0 0,1-1 0 0 0,2-2 0 0 0,0 0 0 0 0,-1 0 0 0 0,1-2 0 0 0,0 4 0 0 0,-2 1 0 0 0,0 0 0 0 0,1-2 0 0 0,2 0 0 0 0,-5-5 0 0 0,-2-1 0 0 0,2-1 0 0 0,-2-3 0 0 0,2 4 0 0 0,1 2 0 0 0,3 1 0 0 0,3 1 0 0 0,-3-3 0 0 0,0-2 0 0 0,0 1 0 0 0,2 0 0 0 0,-2-2 0 0 0,-1 3 0 0 0,1 1 0 0 0,-2-1 0 0 0,0-1 0 0 0,1 0 0 0 0,2 0 0 0 0,-2 2 0 0 0,0 0 0 0 0,1 1 0 0 0,1 3 0 0 0,-1-1 0 0 0,-1-2 0 0 0,1 0 0 0 0,1-1 0 0 0,-5-3 0 0 0,-2 0 0 0 0,2-1 0 0 0,2 2 0 0 0,2 4 0 0 0,-1 2 0 0 0,0 1 0 0 0,1 0 0 0 0,1-2 0 0 0,-1-3 0 0 0,-1-2 0 0 0,1-1 0 0 0,2 5 0 0 0,-3-2 0 0 0,0-1 0 0 0,1 1 0 0 0,1 0 0 0 0,2 0 0 0 0,1 1 0 0 0,0 0 0 0 0,1 3 0 0 0,0 2 0 0 0,0 0 0 0 0,1-1 0 0 0,-5-5 0 0 0,-3-5 0 0 0,-6-5 0 0 0,-3-4 0 0 0,1-7 0 0 0,-4-2 0 0 0,-2-5 0 0 0,-1 0 0 0 0,0-6 0 0 0,0 0 0 0 0,4-1 0 0 0,1 2 0 0 0,1 3 0 0 0,2 1 0 0 0,-3 1 0 0 0,-2 3 0 0 0,2-1 0 0 0,1 0 0 0 0,-1 2 0 0 0,3-3 0 0 0,0 2 0 0 0,-1 0 0 0 0,2-1 0 0 0,0 0 0 0 0,2-3 0 0 0,-4 2 0 0 0,1-6 0 0 0,2-4 0 0 0,0 2 0 0 0,3 0 0 0 0,1-2 0 0 0,0 4 0 0 0,1-1 0 0 0,1 0 0 0 0,3-1 0 0 0,1-6 0 0 0,0-1 0 0 0,2-1 0 0 0,-3 3 0 0 0,-1 3 0 0 0,-1 0 0 0 0,2 0 0 0 0,1 0 0 0 0,-3 3 0 0 0,0-4 0 0 0,0-1 0 0 0,2 2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19230 10776 16383 0 0,'3'0'0'0'0,"5"0"0"0"0,1-4 0 0 0,3-1 0 0 0,-2-2 0 0 0,2-1 0 0 0,-1-3 0 0 0,0-5 0 0 0,0-5 0 0 0,0 2 0 0 0,-2 1 0 0 0,6 3 0 0 0,-1 1 0 0 0,-3-1 0 0 0,1 2 0 0 0,-2 1 0 0 0,1 1 0 0 0,-2-1 0 0 0,2-4 0 0 0,-2-4 0 0 0,-2-2 0 0 0,2 3 0 0 0,-2 2 0 0 0,2 3 0 0 0,0 0 0 0 0,-2 0 0 0 0,1 2 0 0 0,-1-1 0 0 0,6 3 0 0 0,0-5 0 0 0,-1-3 0 0 0,-1 2 0 0 0,-1 0 0 0 0,-2-1 0 0 0,0 2 0 0 0,0 1 0 0 0,-3-1 0 0 0,3 2 0 0 0,-1 0 0 0 0,1 2 0 0 0,1-4 0 0 0,-2-3 0 0 0,1 2 0 0 0,3 3 0 0 0,0 1 0 0 0,-3 2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25039 6017 16383 0 0,'0'7'0'0'0,"0"5"0"0"0,-4 5 0 0 0,-7 3 0 0 0,-3 1 0 0 0,2 0 0 0 0,-1-2 0 0 0,1-3 0 0 0,4 1 0 0 0,-1-3 0 0 0,1 3 0 0 0,-1 2 0 0 0,1 2 0 0 0,-3-4 0 0 0,2 0 0 0 0,-1-4 0 0 0,0 0 0 0 0,3 1 0 0 0,2 2 0 0 0,-2-3 0 0 0,1 5 0 0 0,-6-2 0 0 0,0 0 0 0 0,1 2 0 0 0,-1-4 0 0 0,2 0 0 0 0,-1 2 0 0 0,1 0 0 0 0,0 2 0 0 0,0 4 0 0 0,0-1 0 0 0,0-1 0 0 0,-1-4 0 0 0,2-1 0 0 0,2 1 0 0 0,-2-4 0 0 0,2 1 0 0 0,-3-2 0 0 0,2 0 0 0 0,1 2 0 0 0,-5 6 0 0 0,0 3 0 0 0,-1-2 0 0 0,0-2 0 0 0,4 1 0 0 0,3-1 0 0 0,-2-2 0 0 0,2-1 0 0 0,1 0 0 0 0,-2-1 0 0 0,1-1 0 0 0,0 5 0 0 0,-1-1 0 0 0,0 0 0 0 0,1 1 0 0 0,-1 1 0 0 0,0 0 0 0 0,-3-2 0 0 0,2-2 0 0 0,1 1 0 0 0,-5 4 0 0 0,0 3 0 0 0,1 0 0 0 0,0-3 0 0 0,2-2 0 0 0,1 0 0 0 0,0-4 0 0 0,1 0 0 0 0,1 0 0 0 0,-1-1 0 0 0,0 3 0 0 0,1 3 0 0 0,2 1 0 0 0,-1-2 0 0 0,-1-1 0 0 0,1 0 0 0 0,-2-3 0 0 0,0 0 0 0 0,1 1 0 0 0,-1-3 0 0 0,0 5 0 0 0,1 2 0 0 0,2 1 0 0 0,-6 1 0 0 0,0 1 0 0 0,0-1 0 0 0,0-3 0 0 0,0-2 0 0 0,3 0 0 0 0,2 5 0 0 0,-1-2 0 0 0,0-1 0 0 0,1 1 0 0 0,-2-3 0 0 0,0-2 0 0 0,2 2 0 0 0,1 0 0 0 0,-2 2 0 0 0,0 4 0 0 0,1 2 0 0 0,-2 1 0 0 0,0-1 0 0 0,-2-1 0 0 0,0-1 0 0 0,2-1 0 0 0,-5-3 0 0 0,0 1 0 0 0,2 2 0 0 0,-1-4 0 0 0,1 0 0 0 0,3 0 0 0 0,2 0 0 0 0,-1-2 0 0 0,0-1 0 0 0,1 1 0 0 0,-2-1 0 0 0,1 2 0 0 0,0 3 0 0 0,-1-2 0 0 0,0 0 0 0 0,1 0 0 0 0,2 1 0 0 0,-2-3 0 0 0,0 0 0 0 0,1 0 0 0 0,1 2 0 0 0,-2-3 0 0 0,1 4 0 0 0,0 2 0 0 0,-2-3 0 0 0,0 0 0 0 0,1 0 0 0 0,-5 1 0 0 0,-1 1 0 0 0,2 0 0 0 0,2 4 0 0 0,0-1 0 0 0,0-2 0 0 0,2-1 0 0 0,3 1 0 0 0,0-1 0 0 0,-1-2 0 0 0,-1-2 0 0 0,1 1 0 0 0,-3-3 0 0 0,0 4 0 0 0,1 2 0 0 0,-1-2 0 0 0,0-1 0 0 0,1 1 0 0 0,2 1 0 0 0,1 0 0 0 0,2 2 0 0 0,-3-4 0 0 0,-1 3 0 0 0,1 2 0 0 0,1 0 0 0 0,-3-3 0 0 0,0-1 0 0 0,1 0 0 0 0,1 0 0 0 0,-5 1 0 0 0,-2 1 0 0 0,2 4 0 0 0,2 2 0 0 0,-2-4 0 0 0,2-1 0 0 0,1-2 0 0 0,2 1 0 0 0,2 0 0 0 0,0 0 0 0 0,2 4 0 0 0,0 1 0 0 0,0 1 0 0 0,1-1 0 0 0,-1-1 0 0 0,-3-5 0 0 0,-1-1 0 0 0,-1-1 0 0 0,2 4 0 0 0,0 3 0 0 0,2 0 0 0 0,-4 0 0 0 0,0-1 0 0 0,1 0 0 0 0,1-1 0 0 0,0 0 0 0 0,-2-4 0 0 0,0 2 0 0 0,1 2 0 0 0,0 0 0 0 0,2 0 0 0 0,0 0 0 0 0,-2-3 0 0 0,0-2 0 0 0,-1 0 0 0 0,2 5 0 0 0,1 1 0 0 0,0 1 0 0 0,2 0 0 0 0,-1 0 0 0 0,-2-5 0 0 0,-1-1 0 0 0,-1 0 0 0 0,2 3 0 0 0,-6 2 0 0 0,-2 2 0 0 0,1-2 0 0 0,3 1 0 0 0,2-1 0 0 0,-1-4 0 0 0,0-2 0 0 0,1 3 0 0 0,1 3 0 0 0,2 0 0 0 0,1 0 0 0 0,1 0 0 0 0,0 0 0 0 0,0-1 0 0 0,0-1 0 0 0,0 4 0 0 0,1 1 0 0 0,-1 0 0 0 0,0-1 0 0 0,0-1 0 0 0,0-1 0 0 0,0-1 0 0 0,0 3 0 0 0,0 1 0 0 0,0-1 0 0 0,-4-3 0 0 0,0-3 0 0 0,-1-1 0 0 0,2 1 0 0 0,0 0 0 0 0,2 4 0 0 0,0 2 0 0 0,1 0 0 0 0,0 0 0 0 0,0-1 0 0 0,-3-5 0 0 0,-5-5 0 0 0,-5-4 0 0 0,1-8 0 0 0,-2-4 0 0 0,2-5 0 0 0,3-4 0 0 0,-5-1 0 0 0,2-4 0 0 0,-2-3 0 0 0,-2-2 0 0 0,2-1 0 0 0,0 5 0 0 0,-1 0 0 0 0,-2 5 0 0 0,3 0 0 0 0,-1-1 0 0 0,3-5 0 0 0,0 1 0 0 0,2 0 0 0 0,-5-1 0 0 0,1 0 0 0 0,3 0 0 0 0,-1 2 0 0 0,2 2 0 0 0,3-1 0 0 0,-1 2 0 0 0,1-2 0 0 0,1-3 0 0 0,-1 2 0 0 0,0 0 0 0 0,2 0 0 0 0,-3 3 0 0 0,1 0 0 0 0,-2 3 0 0 0,-3-1 0 0 0,-6 2 0 0 0,-1-1 0 0 0,4 2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23548 10674 16383 0 0,'3'0'0'0'0,"5"0"0"0"0,5 0 0 0 0,-1-3 0 0 0,2-2 0 0 0,-1-3 0 0 0,3 0 0 0 0,-1-2 0 0 0,1-7 0 0 0,-2-3 0 0 0,-1 1 0 0 0,-2 1 0 0 0,1 3 0 0 0,-3 1 0 0 0,2-1 0 0 0,2 2 0 0 0,-2 0 0 0 0,-1-1 0 0 0,-1 2 0 0 0,0-5 0 0 0,4 2 0 0 0,4 2 0 0 0,-1 1 0 0 0,0-2 0 0 0,1 2 0 0 0,-3 0 0 0 0,0 1 0 0 0,1 3 0 0 0,-2-1 0 0 0,-3-2 0 0 0,0 1 0 0 0,-1-2 0 0 0,4 2 0 0 0,3 2 0 0 0,0-4 0 0 0,0-1 0 0 0,-3-1 0 0 0,-3-1 0 0 0,0 1 0 0 0,-2 0 0 0 0,1 2 0 0 0,3 3 0 0 0,-1 0 0 0 0,1 2 0 0 0,-1 1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16245 5246 16383 0 0,'4'0'0'0'0,"4"3"0"0"0,4 2 0 0 0,1 3 0 0 0,1 0 0 0 0,-2 2 0 0 0,4 0 0 0 0,3-2 0 0 0,-2 1 0 0 0,0-2 0 0 0,0 0 0 0 0,-3 0 0 0 0,1 0 0 0 0,0-1 0 0 0,1-2 0 0 0,-2 5 0 0 0,4 2 0 0 0,2-2 0 0 0,1-2 0 0 0,-3 1 0 0 0,-1 0 0 0 0,-4 1 0 0 0,0-1 0 0 0,1-1 0 0 0,-2 1 0 0 0,1 0 0 0 0,4-2 0 0 0,4-2 0 0 0,1-2 0 0 0,-3 3 0 0 0,-1 0 0 0 0,-1-1 0 0 0,1 3 0 0 0,1 0 0 0 0,-4 2 0 0 0,4 0 0 0 0,1-2 0 0 0,-2 5 0 0 0,-2 0 0 0 0,1-2 0 0 0,1-2 0 0 0,-3 1 0 0 0,0-2 0 0 0,0-1 0 0 0,2-2 0 0 0,-3 1 0 0 0,4 1 0 0 0,2-1 0 0 0,1-2 0 0 0,0-1 0 0 0,1-1 0 0 0,-4-4 0 0 0,-2-1 0 0 0,0-1 0 0 0,-2-5 0 0 0,3-2 0 0 0,2 1 0 0 0,-2 0 0 0 0,-1 1 0 0 0,1 2 0 0 0,-3-1 0 0 0,-3-2 0 0 0,-1-2 0 0 0,-2-4 0 0 0,-1-1 0 0 0,0 2 0 0 0,0-4 0 0 0,-2-1 0 0 0,-2 0 0 0 0,3-1 0 0 0,0 0 0 0 0,-1 1 0 0 0,-2 0 0 0 0,6-4 0 0 0,2 0 0 0 0,-2 0 0 0 0,-2 2 0 0 0,-2 0 0 0 0,-2 1 0 0 0,-2 1 0 0 0,0 0 0 0 0,2 4 0 0 0,1-2 0 0 0,0-1 0 0 0,-1-1 0 0 0,0 0 0 0 0,-2 0 0 0 0,0-1 0 0 0,-1 2 0 0 0,0-4 0 0 0,0-2 0 0 0,0 2 0 0 0,-1 0 0 0 0,1 1 0 0 0,0 1 0 0 0,0 1 0 0 0,0-3 0 0 0,0-1 0 0 0,0 0 0 0 0,0 2 0 0 0,0 0 0 0 0,-7 5 0 0 0,-2 1 0 0 0,0 1 0 0 0,-1-4 0 0 0,0-3 0 0 0,3 0 0 0 0,1 0 0 0 0,0 5 0 0 0,0 0 0 0 0,-3 5 0 0 0,1 0 0 0 0,-2 3 0 0 0,-3 3 0 0 0,1-1 0 0 0,3-2 0 0 0,-1 0 0 0 0,1-5 0 0 0,-4 0 0 0 0,-1-1 0 0 0,-1 3 0 0 0,3-1 0 0 0,-2 3 0 0 0,0 3 0 0 0,1-1 0 0 0,0 1 0 0 0,-2 3 0 0 0,3-3 0 0 0,-2 2 0 0 0,-4 0 0 0 0,-3-1 0 0 0,-1 0 0 0 0,3-2 0 0 0,1 0 0 0 0,1 3 0 0 0,-1 1 0 0 0,3-5 0 0 0,0-1 0 0 0,4-2 0 0 0,-1 1 0 0 0,2 0 0 0 0,3-3 0 0 0,-5 3 0 0 0,0-2 0 0 0,-1 3 0 0 0,1-1 0 0 0,-1 2 0 0 0,-1 3 0 0 0,1-2 0 0 0,0 2 0 0 0,2-6 0 0 0,-1 0 0 0 0,-1 2 0 0 0,-6 3 0 0 0,0-1 0 0 0,1 2 0 0 0,-1 1 0 0 0,3-1 0 0 0,1 0 0 0 0,-1 1 0 0 0,0 3 0 0 0,1-3 0 0 0,1 0 0 0 0,-5 1 0 0 0,-2 2 0 0 0,2 4 0 0 0,1 2 0 0 0,4 4 0 0 0,4 8 0 0 0,3 5 0 0 0,4 2 0 0 0,-2-2 0 0 0,1-2 0 0 0,-4 1 0 0 0,1-1 0 0 0,1 1 0 0 0,1 4 0 0 0,3 1 0 0 0,-4-3 0 0 0,1-1 0 0 0,1-2 0 0 0,-3 0 0 0 0,0 1 0 0 0,1 0 0 0 0,2 4 0 0 0,-5-1 0 0 0,-2-2 0 0 0,2-1 0 0 0,2 0 0 0 0,2 1 0 0 0,2 0 0 0 0,1-1 0 0 0,2 2 0 0 0,0 2 0 0 0,-3-1 0 0 0,-1-2 0 0 0,0-1 0 0 0,1 1 0 0 0,1-1 0 0 0,0 1 0 0 0,1 0 0 0 0,1 3 0 0 0,0 2 0 0 0,0 0 0 0 0,0-1 0 0 0,1-1 0 0 0,-1-2 0 0 0,0 1 0 0 0,0 2 0 0 0,0 1 0 0 0,0-1 0 0 0,0 0 0 0 0,0-1 0 0 0,0-1 0 0 0,0-1 0 0 0,0 3 0 0 0,0 1 0 0 0,0-1 0 0 0,0 0 0 0 0,0-1 0 0 0,0-2 0 0 0,0 0 0 0 0,0 0 0 0 0,0 3 0 0 0,0 1 0 0 0,0-1 0 0 0,0 0 0 0 0,0-1 0 0 0,0-2 0 0 0,0 1 0 0 0,7-5 0 0 0,2 2 0 0 0,0 1 0 0 0,-2 1 0 0 0,-2-3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16775 4064 16383 0 0,'3'0'0'0'0,"5"0"0"0"0,1-3 0 0 0,-1-5 0 0 0,2-1 0 0 0,5 1 0 0 0,1-5 0 0 0,1 0 0 0 0,-2-2 0 0 0,-1 2 0 0 0,-2 0 0 0 0,0 2 0 0 0,-2-1 0 0 0,0 2 0 0 0,0-1 0 0 0,0 2 0 0 0,3 2 0 0 0,-1-2 0 0 0,0 2 0 0 0,-1-2 0 0 0,-2-7 0 0 0,3 1 0 0 0,1-2 0 0 0,0 2 0 0 0,-1 1 0 0 0,1 2 0 0 0,-2 0 0 0 0,0 2 0 0 0,-1-1 0 0 0,1 2 0 0 0,-2-2 0 0 0,2-2 0 0 0,-1-2 0 0 0,0-5 0 0 0,0-4 0 0 0,-3 0 0 0 0,5 3 0 0 0,0 3 0 0 0,-2 0 0 0 0,1 3 0 0 0,-1 1 0 0 0,-3-1 0 0 0,1 3 0 0 0,-1-4 0 0 0,-1-3 0 0 0,-2-2 0 0 0,2 4 0 0 0,-1 0 0 0 0,0 0 0 0 0,-1 0 0 0 0,-2-2 0 0 0,2 3 0 0 0,2-2 0 0 0,-2-2 0 0 0,-1-2 0 0 0,3 1 0 0 0,0-1 0 0 0,-1 1 0 0 0,2 4 0 0 0,0 1 0 0 0,-1-4 0 0 0,-2-2 0 0 0,6 4 0 0 0,0 0 0 0 0,0 0 0 0 0,0 4 0 0 0,0 0 0 0 0,0 2 0 0 0,0 1 0 0 0,-3-2 0 0 0,2 1 0 0 0,-2-1 0 0 0,-1-4 0 0 0,1-4 0 0 0,0-1 0 0 0,2 3 0 0 0,0 1 0 0 0,1 0 0 0 0,0 0 0 0 0,4 3 0 0 0,0 1 0 0 0,-2-5 0 0 0,0 2 0 0 0,-2-1 0 0 0,1 0 0 0 0,-1-1 0 0 0,0 4 0 0 0,0 0 0 0 0,-3-1 0 0 0,1 3 0 0 0,-1-1 0 0 0,3 3 0 0 0,-2-4 0 0 0,2 1 0 0 0,0-1 0 0 0,0 2 0 0 0,7 0 0 0 0,3 2 0 0 0,2 3 0 0 0,1 3 0 0 0,-1-2 0 0 0,0 2 0 0 0,0 0 0 0 0,2 2 0 0 0,2-3 0 0 0,-1 1 0 0 0,-1 0 0 0 0,-2 1 0 0 0,0 2 0 0 0,-1-3 0 0 0,3 0 0 0 0,1 1 0 0 0,0 0 0 0 0,-1-1 0 0 0,-2-1 0 0 0,0 1 0 0 0,-1 1 0 0 0,3 1 0 0 0,1 2 0 0 0,0 1 0 0 0,-2-1 0 0 0,0 2 0 0 0,-1-1 0 0 0,-1 0 0 0 0,-1 0 0 0 0,4 0 0 0 0,1 1 0 0 0,0-1 0 0 0,-2 0 0 0 0,0 0 0 0 0,-1 0 0 0 0,-1 0 0 0 0,3 0 0 0 0,1 0 0 0 0,0 0 0 0 0,-2 0 0 0 0,0 0 0 0 0,-1 0 0 0 0,-1 0 0 0 0,3 0 0 0 0,1 0 0 0 0,-1 0 0 0 0,0 0 0 0 0,-1 0 0 0 0,-1 0 0 0 0,-1 0 0 0 0,3 0 0 0 0,1 0 0 0 0,-1 0 0 0 0,0 0 0 0 0,-1 0 0 0 0,-2 0 0 0 0,0 0 0 0 0,0 0 0 0 0,3 0 0 0 0,1 0 0 0 0,-1 0 0 0 0,0 0 0 0 0,-1 0 0 0 0,-2 0 0 0 0,1 0 0 0 0,-5 3 0 0 0,2 2 0 0 0,1-1 0 0 0,-2 3 0 0 0,-1 0 0 0 0,-1-1 0 0 0,2-2 0 0 0,0-1 0 0 0,1-1 0 0 0,4-1 0 0 0,-2 2 0 0 0,0 2 0 0 0,-2-1 0 0 0,1-1 0 0 0,-1-1 0 0 0,-2 3 0 0 0,-2 0 0 0 0,1 0 0 0 0,-3 2 0 0 0,3 0 0 0 0,3-1 0 0 0,2-2 0 0 0,-4 5 0 0 0,0 2 0 0 0,0-1 0 0 0,1-3 0 0 0,0-2 0 0 0,1-3 0 0 0,4 0 0 0 0,2-2 0 0 0,-4 3 0 0 0,-1 2 0 0 0,-2-1 0 0 0,1-1 0 0 0,0-1 0 0 0,-4 3 0 0 0,0 0 0 0 0,4 0 0 0 0,2-2 0 0 0,2 0 0 0 0,-1-2 0 0 0,0 0 0 0 0,0-1 0 0 0,-1 3 0 0 0,3 2 0 0 0,2-1 0 0 0,-2-1 0 0 0,0-1 0 0 0,-4 3 0 0 0,-3 1 0 0 0,0-2 0 0 0,0 0 0 0 0,4-2 0 0 0,2 0 0 0 0,1-2 0 0 0,-4 4 0 0 0,-2 0 0 0 0,-1 1 0 0 0,1-2 0 0 0,0-1 0 0 0,1 0 0 0 0,4-2 0 0 0,2 4 0 0 0,-1 1 0 0 0,0-1 0 0 0,-1-1 0 0 0,-1 0 0 0 0,0-2 0 0 0,2 0 0 0 0,1-1 0 0 0,0 0 0 0 0,-5 7 0 0 0,-2 2 0 0 0,-1-1 0 0 0,1-1 0 0 0,0-2 0 0 0,4-2 0 0 0,2-1 0 0 0,0-1 0 0 0,3-1 0 0 0,1-1 0 0 0,2 1 0 0 0,3 0 0 0 0,-1-4 0 0 0,1-1 0 0 0,3 0 0 0 0,-3 2 0 0 0,1 0 0 0 0,-2 2 0 0 0,-3-4 0 0 0,0 1 0 0 0,-1-1 0 0 0,-2 2 0 0 0,-1-3 0 0 0,-3 0 0 0 0,0 1 0 0 0,-2 1 0 0 0,4 2 0 0 0,-3-3 0 0 0,-1 0 0 0 0,-1 0 0 0 0,0 2 0 0 0,-3-3 0 0 0,-1 0 0 0 0,0 1 0 0 0,1 1 0 0 0,6 2 0 0 0,1-3 0 0 0,1 0 0 0 0,0 0 0 0 0,-2 2 0 0 0,1 1 0 0 0,-2 0 0 0 0,0 2 0 0 0,3 0 0 0 0,1 0 0 0 0,-1 0 0 0 0,0 0 0 0 0,-1 0 0 0 0,-1 1 0 0 0,-1-1 0 0 0,3 0 0 0 0,1 0 0 0 0,3 0 0 0 0,0 0 0 0 0,-1 0 0 0 0,2 0 0 0 0,-1 0 0 0 0,2 0 0 0 0,0 0 0 0 0,-3 0 0 0 0,2 0 0 0 0,-1 0 0 0 0,-2 0 0 0 0,-2 0 0 0 0,-1 0 0 0 0,-1 0 0 0 0,-1 0 0 0 0,-1 0 0 0 0,3 0 0 0 0,2 0 0 0 0,-1 0 0 0 0,0 0 0 0 0,-1 0 0 0 0,-2 0 0 0 0,1 0 0 0 0,2 0 0 0 0,1 0 0 0 0,-4-4 0 0 0,-2 0 0 0 0,-1-1 0 0 0,0 2 0 0 0,1 0 0 0 0,0-5 0 0 0,4-2 0 0 0,2 1 0 0 0,-1 2 0 0 0,0 2 0 0 0,-1 2 0 0 0,-1-2 0 0 0,-1 0 0 0 0,3 0 0 0 0,1-1 0 0 0,0-1 0 0 0,-1 2 0 0 0,-2 0 0 0 0,0 3 0 0 0,-4-3 0 0 0,-2 0 0 0 0,0 0 0 0 0,4 2 0 0 0,2 1 0 0 0,1 0 0 0 0,0 2 0 0 0,-1-4 0 0 0,0 0 0 0 0,0-1 0 0 0,2 2 0 0 0,1 1 0 0 0,0 0 0 0 0,-1-2 0 0 0,-2-1 0 0 0,0 1 0 0 0,-1 1 0 0 0,3 0 0 0 0,1-2 0 0 0,0 0 0 0 0,-2 1 0 0 0,0 0 0 0 0,-1-5 0 0 0,-1-2 0 0 0,3 2 0 0 0,1 2 0 0 0,0 2 0 0 0,-2 2 0 0 0,0 1 0 0 0,-5-2 0 0 0,-1 0 0 0 0,-1 0 0 0 0,1 1 0 0 0,4 1 0 0 0,2 0 0 0 0,1-2 0 0 0,-1 0 0 0 0,0-1 0 0 0,-1 2 0 0 0,-1 1 0 0 0,4 0 0 0 0,0 1 0 0 0,-1 1 0 0 0,0-3 0 0 0,-1-2 0 0 0,-1 1 0 0 0,-1 1 0 0 0,3 0 0 0 0,1 2 0 0 0,-4-3 0 0 0,-2-1 0 0 0,-1 1 0 0 0,1 0 0 0 0,-1 2 0 0 0,1 0 0 0 0,4 2 0 0 0,2 0 0 0 0,-1 0 0 0 0,0 0 0 0 0,-1 0 0 0 0,-1 0 0 0 0,-1 0 0 0 0,0 0 0 0 0,-4-3 0 0 0,2-2 0 0 0,1 1 0 0 0,1 1 0 0 0,1 0 0 0 0,-1 1 0 0 0,0 2 0 0 0,0-1 0 0 0,3 1 0 0 0,1 0 0 0 0,0 1 0 0 0,-1-1 0 0 0,-2-4 0 0 0,0 0 0 0 0,6 0 0 0 0,2 0 0 0 0,-1 2 0 0 0,2 0 0 0 0,2 1 0 0 0,0 1 0 0 0,-4 0 0 0 0,-2 0 0 0 0,-2 0 0 0 0,-3 0 0 0 0,-1 1 0 0 0,0-1 0 0 0,2 0 0 0 0,-2 3 0 0 0,-2 2 0 0 0,1-1 0 0 0,-1 0 0 0 0,0-2 0 0 0,0 0 0 0 0,1-1 0 0 0,-3 2 0 0 0,2 2 0 0 0,1-1 0 0 0,2 0 0 0 0,-1-2 0 0 0,0-1 0 0 0,0 4 0 0 0,0-1 0 0 0,4 1 0 0 0,0-2 0 0 0,-1-1 0 0 0,0 0 0 0 0,-1-1 0 0 0,-1-1 0 0 0,-1 0 0 0 0,3 0 0 0 0,1-1 0 0 0,0 1 0 0 0,-1 0 0 0 0,-2 0 0 0 0,0 0 0 0 0,-4 3 0 0 0,-2 2 0 0 0,-1-1 0 0 0,6 0 0 0 0,1-2 0 0 0,1 3 0 0 0,0 1 0 0 0,-1 5 0 0 0,0 2 0 0 0,-1-2 0 0 0,4-2 0 0 0,-4 0 0 0 0,0-1 0 0 0,-2-2 0 0 0,0-2 0 0 0,-3 1 0 0 0,-1 1 0 0 0,0-1 0 0 0,2-2 0 0 0,4-1 0 0 0,2 0 0 0 0,1-2 0 0 0,0 0 0 0 0,-5 3 0 0 0,-1 2 0 0 0,-1-1 0 0 0,0-1 0 0 0,5 0 0 0 0,1-2 0 0 0,1 0 0 0 0,-1-1 0 0 0,0 0 0 0 0,-1 0 0 0 0,-1 0 0 0 0,0 0 0 0 0,3-1 0 0 0,1 1 0 0 0,-1 0 0 0 0,0 0 0 0 0,-5 4 0 0 0,-1 0 0 0 0,-2 1 0 0 0,1-2 0 0 0,5 3 0 0 0,1 0 0 0 0,1 0 0 0 0,-1-3 0 0 0,-4 3 0 0 0,-1 1 0 0 0,-1-2 0 0 0,0-2 0 0 0,4 0 0 0 0,-1 5 0 0 0,-1 2 0 0 0,0-2 0 0 0,1-1 0 0 0,-4 2 0 0 0,-1-2 0 0 0,0-1 0 0 0,2 1 0 0 0,1 0 0 0 0,4-1 0 0 0,-1 1 0 0 0,-1 0 0 0 0,-1-1 0 0 0,-3 2 0 0 0,-1-1 0 0 0,1-2 0 0 0,0 0 0 0 0,2 0 0 0 0,4 1 0 0 0,-1 3 0 0 0,-2-1 0 0 0,1-1 0 0 0,-4 4 0 0 0,-1 2 0 0 0,0-3 0 0 0,-2 1 0 0 0,1-1 0 0 0,0-3 0 0 0,-2 1 0 0 0,5 0 0 0 0,2 1 0 0 0,1-1 0 0 0,-2 3 0 0 0,-1-2 0 0 0,-3 2 0 0 0,-1-2 0 0 0,-3 2 0 0 0,-2 6 0 0 0,0-1 0 0 0,-1 2 0 0 0,-2 0 0 0 0,3-3 0 0 0,-2 0 0 0 0,0 1 0 0 0,4-3 0 0 0,2 0 0 0 0,-2 2 0 0 0,1 1 0 0 0,2 5 0 0 0,-1 3 0 0 0,1-4 0 0 0,-2 0 0 0 0,-3-2 0 0 0,1 1 0 0 0,-1 0 0 0 0,1 0 0 0 0,-1 4 0 0 0,3 2 0 0 0,-2 0 0 0 0,1-1 0 0 0,0-2 0 0 0,-3 0 0 0 0,5 0 0 0 0,1 2 0 0 0,-3 1 0 0 0,1-4 0 0 0,-2-2 0 0 0,2-4 0 0 0,-2-1 0 0 0,-2 0 0 0 0,-2 1 0 0 0,2-1 0 0 0,-2 0 0 0 0,0 4 0 0 0,-1 3 0 0 0,-2 1 0 0 0,-1 1 0 0 0,-1-1 0 0 0,0 0 0 0 0,0-1 0 0 0,0 0 0 0 0,0 3 0 0 0,-1 1 0 0 0,1 0 0 0 0,0-1 0 0 0,4-1 0 0 0,0-1 0 0 0,0-1 0 0 0,0 3 0 0 0,-1 1 0 0 0,-2-1 0 0 0,0 0 0 0 0,3-5 0 0 0,0-2 0 0 0,1 0 0 0 0,-2 0 0 0 0,-1 4 0 0 0,3 3 0 0 0,0-1 0 0 0,0 1 0 0 0,-1-2 0 0 0,-2 0 0 0 0,6 0 0 0 0,2 2 0 0 0,-1 1 0 0 0,-2 0 0 0 0,-2-1 0 0 0,1-2 0 0 0,0 0 0 0 0,-1-1 0 0 0,-1 0 0 0 0,-2 3 0 0 0,2 0 0 0 0,1 1 0 0 0,0-1 0 0 0,-2-2 0 0 0,-1 0 0 0 0,3-4 0 0 0,0-2 0 0 0,0 3 0 0 0,-2 3 0 0 0,0 0 0 0 0,-2 0 0 0 0,0 0 0 0 0,2-4 0 0 0,2-2 0 0 0,-1 1 0 0 0,-1 3 0 0 0,0 3 0 0 0,-2 0 0 0 0,0 0 0 0 0,-1-1 0 0 0,0 0 0 0 0,0-1 0 0 0,0 4 0 0 0,0 0 0 0 0,-1-1 0 0 0,1 0 0 0 0,0-1 0 0 0,0-1 0 0 0,0-1 0 0 0,0-1 0 0 0,0 4 0 0 0,0 1 0 0 0,0 0 0 0 0,0-2 0 0 0,0 0 0 0 0,0-1 0 0 0,0-1 0 0 0,0 3 0 0 0,0 1 0 0 0,0 0 0 0 0,0-2 0 0 0,0 0 0 0 0,0-1 0 0 0,0-1 0 0 0,0 3 0 0 0,0 1 0 0 0,0-1 0 0 0,0 0 0 0 0,0-1 0 0 0,0-1 0 0 0,0-1 0 0 0,0 3 0 0 0,0 1 0 0 0,0-1 0 0 0,0 0 0 0 0,0-1 0 0 0,0-2 0 0 0,-3 0 0 0 0,-2 0 0 0 0,1 3 0 0 0,0 1 0 0 0,2-1 0 0 0,-3 0 0 0 0,-1-1 0 0 0,2-2 0 0 0,0 1 0 0 0,2 2 0 0 0,0 1 0 0 0,2-1 0 0 0,-4-4 0 0 0,0-1 0 0 0,-1-2 0 0 0,2 0 0 0 0,1 2 0 0 0,-7-4 0 0 0,-1 3 0 0 0,1 2 0 0 0,2 1 0 0 0,-1 1 0 0 0,1-1 0 0 0,1 0 0 0 0,2 0 0 0 0,1 0 0 0 0,2 3 0 0 0,-3-3 0 0 0,0 0 0 0 0,-1-2 0 0 0,2 0 0 0 0,1 1 0 0 0,1-1 0 0 0,-3-2 0 0 0,-1-2 0 0 0,1 4 0 0 0,0 3 0 0 0,2 0 0 0 0,0 0 0 0 0,2 0 0 0 0,0 0 0 0 0,0-1 0 0 0,0 4 0 0 0,0 0 0 0 0,0 0 0 0 0,0-2 0 0 0,0 0 0 0 0,0-1 0 0 0,0-1 0 0 0,0 3 0 0 0,0 1 0 0 0,0 0 0 0 0,0-2 0 0 0,0 0 0 0 0,0-1 0 0 0,0-1 0 0 0,0 0 0 0 0,0 2 0 0 0,0 2 0 0 0,0 0 0 0 0,0-2 0 0 0,0 0 0 0 0,0-1 0 0 0,0-1 0 0 0,0 3 0 0 0,0 1 0 0 0,-3-4 0 0 0,-2-2 0 0 0,1 0 0 0 0,0-1 0 0 0,2 0 0 0 0,0 1 0 0 0,2 4 0 0 0,-4-2 0 0 0,-1-1 0 0 0,1 0 0 0 0,1-1 0 0 0,0 1 0 0 0,2-1 0 0 0,0 1 0 0 0,1 4 0 0 0,0 1 0 0 0,0-1 0 0 0,0 0 0 0 0,0-1 0 0 0,1-1 0 0 0,-1-1 0 0 0,0 0 0 0 0,0 3 0 0 0,0 1 0 0 0,0-1 0 0 0,0 0 0 0 0,3-1 0 0 0,2-1 0 0 0,-1-1 0 0 0,0 3 0 0 0,-2 1 0 0 0,0-1 0 0 0,-1 0 0 0 0,-1-1 0 0 0,0-2 0 0 0,0 1 0 0 0,0 2 0 0 0,-1 1 0 0 0,1-1 0 0 0,0 0 0 0 0,0-2 0 0 0,0 0 0 0 0,0-1 0 0 0,-3-3 0 0 0,-2 1 0 0 0,1 1 0 0 0,0 1 0 0 0,2 0 0 0 0,0 0 0 0 0,1 0 0 0 0,1 0 0 0 0,0 0 0 0 0,0 3 0 0 0,0 1 0 0 0,0 0 0 0 0,1-2 0 0 0,-1 0 0 0 0,0-1 0 0 0,0-1 0 0 0,0 3 0 0 0,0 1 0 0 0,0 0 0 0 0,0-1 0 0 0,0-2 0 0 0,0 0 0 0 0,0-1 0 0 0,0 3 0 0 0,0 1 0 0 0,0 0 0 0 0,0-2 0 0 0,0 0 0 0 0,0-1 0 0 0,0-1 0 0 0,0 3 0 0 0,0 1 0 0 0,0 0 0 0 0,0-2 0 0 0,0 0 0 0 0,0-1 0 0 0,0-1 0 0 0,0-1 0 0 0,0 4 0 0 0,0 1 0 0 0,0 0 0 0 0,0-2 0 0 0,0 0 0 0 0,-4-5 0 0 0,0-1 0 0 0,-1-1 0 0 0,2 4 0 0 0,0 3 0 0 0,2 0 0 0 0,0 0 0 0 0,1-1 0 0 0,0 0 0 0 0,0-1 0 0 0,0 3 0 0 0,0 1 0 0 0,0 0 0 0 0,0-1 0 0 0,0-1 0 0 0,0-1 0 0 0,0-1 0 0 0,0 3 0 0 0,-6 1 0 0 0,-4-1 0 0 0,1 0 0 0 0,2-1 0 0 0,2-2 0 0 0,2 0 0 0 0,-2-3 0 0 0,0-3 0 0 0,0 5 0 0 0,2 1 0 0 0,1 1 0 0 0,1 0 0 0 0,0 0 0 0 0,-2-4 0 0 0,-2-1 0 0 0,1-1 0 0 0,1 4 0 0 0,1 3 0 0 0,0 0 0 0 0,1 0 0 0 0,-2-4 0 0 0,-2-2 0 0 0,1 0 0 0 0,0 1 0 0 0,2 3 0 0 0,-3-1 0 0 0,0-1 0 0 0,0 0 0 0 0,2 0 0 0 0,0 1 0 0 0,-1-4 0 0 0,-2 0 0 0 0,2-1 0 0 0,0 6 0 0 0,2 1 0 0 0,1 1 0 0 0,-3-3 0 0 0,-1-2 0 0 0,1-1 0 0 0,0 1 0 0 0,2 1 0 0 0,1 0 0 0 0,0 4 0 0 0,1 1 0 0 0,0 1 0 0 0,0-1 0 0 0,-3-5 0 0 0,-9-5 0 0 0,-5-5 0 0 0,-3-8 0 0 0,-2-3 0 0 0,3-6 0 0 0,1-1 0 0 0,0 1 0 0 0,4-5 0 0 0,0 0 0 0 0,-4-2 0 0 0,-3 2 0 0 0,2 0 0 0 0,2 2 0 0 0,3-1 0 0 0,0 2 0 0 0,3-1 0 0 0,3-2 0 0 0,0 1 0 0 0,1 0 0 0 0,-2 1 0 0 0,1-1 0 0 0,-2 2 0 0 0,-6 2 0 0 0,0-3 0 0 0,-2-2 0 0 0,4 0 0 0 0,-1 1 0 0 0,3-1 0 0 0,4-1 0 0 0,3-2 0 0 0,2-2 0 0 0,1-1 0 0 0,-1 3 0 0 0,-1-4 0 0 0,0 0 0 0 0,-2 1 0 0 0,-1 2 0 0 0,-2 4 0 0 0,-3-1 0 0 0,0 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9:50:36.8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15255 8163 16383 0 0,'5'0'0'0'0,"3"-6"0"0"0,-1-7 0 0 0,4-1 0 0 0,0-4 0 0 0,4 1 0 0 0,0-2 0 0 0,2 2 0 0 0,-2-2 0 0 0,3 3 0 0 0,3 4 0 0 0,4-2 0 0 0,3 2 0 0 0,3 3 0 0 0,1 3 0 0 0,1 2 0 0 0,0 2 0 0 0,0 2 0 0 0,0 0 0 0 0,0 0 0 0 0,0 1 0 0 0,-6-6 0 0 0,-1-2 0 0 0,-1 0 0 0 0,2 2 0 0 0,2 1 0 0 0,1 1 0 0 0,1 2 0 0 0,1 1 0 0 0,1 0 0 0 0,-1 0 0 0 0,1 0 0 0 0,0 0 0 0 0,0 1 0 0 0,0-1 0 0 0,-1 0 0 0 0,1 0 0 0 0,0 0 0 0 0,-1 0 0 0 0,1 0 0 0 0,-1 0 0 0 0,1 0 0 0 0,-1 0 0 0 0,-5 5 0 0 0,-2 3 0 0 0,1-1 0 0 0,1-2 0 0 0,-4 5 0 0 0,0 0 0 0 0,-5 4 0 0 0,-4 5 0 0 0,0-1 0 0 0,-2 3 0 0 0,-3 2 0 0 0,2-2 0 0 0,0 1 0 0 0,3 2 0 0 0,0 3 0 0 0,2 2 0 0 0,4 1 0 0 0,-1 2 0 0 0,2-5 0 0 0,-3-1 0 0 0,-4 0 0 0 0,0-4 0 0 0,-1-1 0 0 0,-4 3 0 0 0,3-4 0 0 0,-1 1 0 0 0,-2 2 0 0 0,-3 2 0 0 0,3-2 0 0 0,1 0 0 0 0,3-4 0 0 0,0 1 0 0 0,-2 2 0 0 0,-4 3 0 0 0,-2 2 0 0 0,-2 3 0 0 0,-2 2 0 0 0,-1 0 0 0 0,0 1 0 0 0,-1 0 0 0 0,0 0 0 0 0,1 1 0 0 0,0-2 0 0 0,-1 1 0 0 0,1 0 0 0 0,0-1 0 0 0,0 1 0 0 0,0 0 0 0 0,0-1 0 0 0,0 1 0 0 0,0-1 0 0 0,0 1 0 0 0,0-1 0 0 0,0 1 0 0 0,0-1 0 0 0,0 1 0 0 0,-5 0 0 0 0,-3-1 0 0 0,-4 1 0 0 0,-1-1 0 0 0,-4 1 0 0 0,2-1 0 0 0,-3-5 0 0 0,2-1 0 0 0,-2-6 0 0 0,2-1 0 0 0,-2-3 0 0 0,3 1 0 0 0,3 3 0 0 0,-1-1 0 0 0,1 1 0 0 0,-3-3 0 0 0,1 1 0 0 0,-2-2 0 0 0,1 2 0 0 0,3 3 0 0 0,-1-2 0 0 0,-5-4 0 0 0,-4-5 0 0 0,1 2 0 0 0,-1-2 0 0 0,-3-2 0 0 0,-2-2 0 0 0,-2-3 0 0 0,-2-2 0 0 0,-1 0 0 0 0,-1-1 0 0 0,0-1 0 0 0,0 1 0 0 0,0-1 0 0 0,0 1 0 0 0,0 0 0 0 0,0 0 0 0 0,6-6 0 0 0,2-1 0 0 0,0 0 0 0 0,-2 1 0 0 0,-2 2 0 0 0,5-4 0 0 0,0-1 0 0 0,-1 2 0 0 0,-2-4 0 0 0,-2-1 0 0 0,-1 3 0 0 0,-2 3 0 0 0,0-4 0 0 0,-1 0 0 0 0,0 2 0 0 0,0 2 0 0 0,6-3 0 0 0,2 0 0 0 0,-1 1 0 0 0,4-4 0 0 0,1 1 0 0 0,-2 2 0 0 0,3-3 0 0 0,-1 1 0 0 0,4-4 0 0 0,-1 1 0 0 0,-4 3 0 0 0,-2 3 0 0 0,1-3 0 0 0,1 1 0 0 0,3-3 0 0 0,-1 0 0 0 0,4-3 0 0 0,-2-5 0 0 0,-3 2 0 0 0,2-2 0 0 0,-1 3 0 0 0,3-1 0 0 0,-2 3 0 0 0,3-2 0 0 0,-1 2 0 0 0,-4-1 0 0 0,-4 2 0 0 0,3-2 0 0 0,-1 2 0 0 0,4-2 0 0 0,-1 1 0 0 0,4-1 0 0 0,-2 2 0 0 0,3-2 0 0 0,3-4 0 0 0,5-4 0 0 0,-3 3 0 0 0,0-1 0 0 0,3-2 0 0 0,-4 4 0 0 0,0-1 0 0 0,2-2 0 0 0,3-2 0 0 0,-4 3 0 0 0,1 0 0 0 0,1-2 0 0 0,2-2 0 0 0,3-2 0 0 0,0-1 0 0 0,3-2 0 0 0,-1 0 0 0 0,2-1 0 0 0,-1 0 0 0 0,1 0 0 0 0,-1 0 0 0 0,0 0 0 0 0,0 0 0 0 0,0 1 0 0 0,6-1 0 0 0,1 1 0 0 0,0-1 0 0 0,5 0 0 0 0,-1 1 0 0 0,-2-1 0 0 0,-2 1 0 0 0,4 5 0 0 0,-2 2 0 0 0,5 5 0 0 0,-1 0 0 0 0,4-1 0 0 0,-2-4 0 0 0,2 3 0 0 0,-1 0 0 0 0,-4-2 0 0 0,2-3 0 0 0,-2-1 0 0 0,3-3 0 0 0,-1-1 0 0 0,2 5 0 0 0,-1 2 0 0 0,2 4 0 0 0,-2 1 0 0 0,-3-2 0 0 0,2 3 0 0 0,-2-1 0 0 0,3 3 0 0 0,-1-1 0 0 0,-3-3 0 0 0,-4-4 0 0 0,-2 3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27718 10718 16383 0 0,'3'0'0'0'0,"2"-7"0"0"0,3-2 0 0 0,0-3 0 0 0,2 0 0 0 0,0-1 0 0 0,1 2 0 0 0,-1-1 0 0 0,1-2 0 0 0,-1-2 0 0 0,1 2 0 0 0,-1 0 0 0 0,1 2 0 0 0,-2 0 0 0 0,6 1 0 0 0,-1-3 0 0 0,1 0 0 0 0,-2-1 0 0 0,-3-2 0 0 0,0 3 0 0 0,2 3 0 0 0,-2 1 0 0 0,-1-3 0 0 0,0 2 0 0 0,-1 0 0 0 0,2 0 0 0 0,-2 0 0 0 0,3 1 0 0 0,5 3 0 0 0,0-5 0 0 0,1-4 0 0 0,-2-2 0 0 0,-1 2 0 0 0,-2-1 0 0 0,0 4 0 0 0,2 3 0 0 0,1 4 0 0 0,-1-1 0 0 0,0 1 0 0 0,-2 2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21:00:5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17325 4577 16383 0 0,'0'0'0'0'0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11821 12963 16383 0 0,'-18'-36'0'0'0,"-11"-30"0"0"0,-8-26 0 0 0,-9-29 0 0 0,1-30 0 0 0,2-25 0 0 0,1-15 0 0 0,2-10 0 0 0,8 7 0 0 0,9 17 0 0 0,9 22 0 0 0,7 27 0 0 0,4 28 0 0 0,8 21 0 0 0,2 19 0 0 0,10 16 0 0 0,23 15 0 0 0,38 13 0 0 0,54 22 0 0 0,77 46 0 0 0,66 46 0 0 0,53 43 0 0 0,17 23 0 0 0,-2 16 0 0 0,-22-5 0 0 0,-49-18 0 0 0,-47-27 0 0 0,-49-32 0 0 0,-41-27 0 0 0,-34-26 0 0 0,-25-21 0 0 0,-22-23 0 0 0,-19-25 0 0 0,-20-41 0 0 0,-27-53 0 0 0,-29-66 0 0 0,-39-55 0 0 0,-46-46 0 0 0,-33-19 0 0 0,-13 6 0 0 0,-3 22 0 0 0,5 27 0 0 0,13 32 0 0 0,26 46 0 0 0,29 46 0 0 0,28 40 0 0 0,62 71 0 0 0,65 77 0 0 0,78 93 0 0 0,56 63 0 0 0,24 31 0 0 0,12 18 0 0 0,4 4 0 0 0,-9-22 0 0 0,-25-31 0 0 0,-30-35 0 0 0,-26-30 0 0 0,-23-28 0 0 0,-21-32 0 0 0,-22-26 0 0 0,-19-21 0 0 0,-18-22 0 0 0,-15-25 0 0 0,-10-26 0 0 0,-17-40 0 0 0,-15-49 0 0 0,-12-37 0 0 0,-6-23 0 0 0,0-1 0 0 0,7 21 0 0 0,5 28 0 0 0,7 31 0 0 0,13 31 0 0 0,20 28 0 0 0,31 24 0 0 0,40 32 0 0 0,51 44 0 0 0,48 48 0 0 0,25 28 0 0 0,-5 7 0 0 0,-19-7 0 0 0,-22-18 0 0 0,-29-21 0 0 0,-28-23 0 0 0,-22-24 0 0 0,-21-22 0 0 0,-16-24 0 0 0,-11-23 0 0 0,-11-27 0 0 0,-9-32 0 0 0,-12-32 0 0 0,-10-19 0 0 0,-8-11 0 0 0,-1 5 0 0 0,2 15 0 0 0,4 23 0 0 0,9 28 0 0 0,13 25 0 0 0,19 24 0 0 0,32 28 0 0 0,45 48 0 0 0,50 51 0 0 0,26 33 0 0 0,3 15 0 0 0,-15 3 0 0 0,-23-13 0 0 0,-28-26 0 0 0,-30-30 0 0 0,-25-31 0 0 0,-23-29 0 0 0,-20-35 0 0 0,-17-38 0 0 0,-18-54 0 0 0,-12-46 0 0 0,-9-26 0 0 0,-5-7 0 0 0,1 8 0 0 0,7 27 0 0 0,9 29 0 0 0,12 33 0 0 0,23 34 0 0 0,39 38 0 0 0,49 46 0 0 0,42 49 0 0 0,33 35 0 0 0,14 15 0 0 0,-12-8 0 0 0,-22-17 0 0 0,-33-24 0 0 0,-33-27 0 0 0,-27-25 0 0 0,-24-23 0 0 0,-14-32 0 0 0,-16-36 0 0 0,-13-41 0 0 0,-11-41 0 0 0,-16-33 0 0 0,-7-10 0 0 0,-1 10 0 0 0,6 30 0 0 0,8 33 0 0 0,23 44 0 0 0,34 54 0 0 0,62 69 0 0 0,59 73 0 0 0,31 50 0 0 0,7 15 0 0 0,-10-8 0 0 0,-23-24 0 0 0,-34-36 0 0 0,-33-36 0 0 0,-27-34 0 0 0,-24-33 0 0 0,-20-30 0 0 0,-16-34 0 0 0,-19-41 0 0 0,-15-41 0 0 0,-11-27 0 0 0,-3-7 0 0 0,1 13 0 0 0,9 21 0 0 0,5 25 0 0 0,13 28 0 0 0,31 48 0 0 0,45 62 0 0 0,39 59 0 0 0,31 48 0 0 0,15 28 0 0 0,1 7 0 0 0,-10-11 0 0 0,-19-32 0 0 0,-25-36 0 0 0,-28-32 0 0 0,-20-33 0 0 0,-18-30 0 0 0,-17-26 0 0 0,-10-25 0 0 0,-9-23 0 0 0,-8-17 0 0 0,0-3 0 0 0,3 7 0 0 0,5 11 0 0 0,7 16 0 0 0,15 20 0 0 0,23 28 0 0 0,37 49 0 0 0,43 53 0 0 0,33 38 0 0 0,14 15 0 0 0,-7-8 0 0 0,-24-19 0 0 0,-31-28 0 0 0,-27-31 0 0 0,-22-28 0 0 0,-19-31 0 0 0,-15-35 0 0 0,-10-45 0 0 0,-6-48 0 0 0,-12-45 0 0 0,-9-35 0 0 0,-4-16 0 0 0,-4 5 0 0 0,4 25 0 0 0,6 33 0 0 0,6 38 0 0 0,6 33 0 0 0,8 29 0 0 0,8 33 0 0 0,26 40 0 0 0,38 48 0 0 0,38 43 0 0 0,22 38 0 0 0,8 20 0 0 0,-8 2 0 0 0,-17-15 0 0 0,-24-30 0 0 0,-23-29 0 0 0,-18-31 0 0 0,-28-55 0 0 0,-26-57 0 0 0,-22-45 0 0 0,-20-24 0 0 0,-6-9 0 0 0,-5 9 0 0 0,8 17 0 0 0,8 20 0 0 0,28 37 0 0 0,43 64 0 0 0,67 113 0 0 0,65 127 0 0 0,5 18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18644 4083 16383 0 0,'14'0'0'0'0,"17"-4"0"0"0,22-2 0 0 0,20 0 0 0 0,11 1 0 0 0,9 2 0 0 0,11 1 0 0 0,16 6 0 0 0,9 6 0 0 0,5 6 0 0 0,-2 5 0 0 0,4 3 0 0 0,14 7 0 0 0,14 7 0 0 0,9 1 0 0 0,8 4 0 0 0,0-2 0 0 0,-4-3 0 0 0,-14-8 0 0 0,-17-4 0 0 0,-15-3 0 0 0,-7 5 0 0 0,6 5 0 0 0,8 7 0 0 0,9 10 0 0 0,9 10 0 0 0,11 8 0 0 0,-1 2 0 0 0,-7-7 0 0 0,-16-5 0 0 0,-14-7 0 0 0,-17-9 0 0 0,-8-7 0 0 0,0 0 0 0 0,14 8 0 0 0,-13-4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22385 3704 16383 0 0,'0'9'0'0'0,"-4"8"0"0"0,-7 0 0 0 0,-5 2 0 0 0,-9 3 0 0 0,-10 6 0 0 0,-7 8 0 0 0,-10 6 0 0 0,-6 10 0 0 0,-6 13 0 0 0,-6 15 0 0 0,1 7 0 0 0,-3 1 0 0 0,-1 0 0 0 0,-7 3 0 0 0,-8 0 0 0 0,-7-3 0 0 0,-1 2 0 0 0,3-1 0 0 0,4-1 0 0 0,2-8 0 0 0,4-8 0 0 0,2-7 0 0 0,1-10 0 0 0,-3-6 0 0 0,-2-6 0 0 0,1-2 0 0 0,-4-3 0 0 0,-14-4 0 0 0,-16-3 0 0 0,-20 2 0 0 0,-36 10 0 0 0,-47 23 0 0 0,-48 37 0 0 0,21 1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18644 5398 16383 0 0,'0'8'0'0'0,"0"9"0"0"0,0 9 0 0 0,5 6 0 0 0,1 10 0 0 0,-1 7 0 0 0,5 9 0 0 0,-1 8 0 0 0,-1 1 0 0 0,-3 4 0 0 0,-1 7 0 0 0,3 9 0 0 0,-5 11 0 0 0,-2 8 0 0 0,-2-1 0 0 0,1-5 0 0 0,-1-11 0 0 0,1-10 0 0 0,0-16 0 0 0,0-8 0 0 0,1-10 0 0 0,0-7 0 0 0,0-7 0 0 0,0-3 0 0 0,5-2 0 0 0,1-1 0 0 0,-1-1 0 0 0,4-3 0 0 0,1-2 0 0 0,2-4 0 0 0,4-4 0 0 0,9 0 0 0 0,8-1 0 0 0,8-3 0 0 0,6-2 0 0 0,9-3 0 0 0,3-1 0 0 0,1 0 0 0 0,4-2 0 0 0,4 1 0 0 0,4-1 0 0 0,9 1 0 0 0,2 0 0 0 0,-2 0 0 0 0,-7-1 0 0 0,-11 1 0 0 0,-12 0 0 0 0,-15 0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19544 5962 16383 0 0,'4'9'0'0'0,"2"7"0"0"0,0 6 0 0 0,-1 4 0 0 0,-2 1 0 0 0,3 1 0 0 0,2 0 0 0 0,-2 0 0 0 0,-2 0 0 0 0,-1-1 0 0 0,4 0 0 0 0,-1 0 0 0 0,0-1 0 0 0,-1 1 0 0 0,2-1 0 0 0,1 1 0 0 0,-1-1 0 0 0,2 0 0 0 0,0 5 0 0 0,-2 2 0 0 0,3 3 0 0 0,0-3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19544 5539 16383 0 0,'0'0'0'0'0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20020 5874 16383 0 0,'5'4'0'0'0,"1"11"0"0"0,4 12 0 0 0,0 14 0 0 0,4 15 0 0 0,-2 15 0 0 0,3 4 0 0 0,-2 4 0 0 0,-3 1 0 0 0,2-4 0 0 0,-2-1 0 0 0,2-4 0 0 0,-1-6 0 0 0,-2-4 0 0 0,-3-9 0 0 0,2-8 0 0 0,0-7 0 0 0,-2-6 0 0 0,-10-26 0 0 0,-5-18 0 0 0,-6-16 0 0 0,1-7 0 0 0,2-7 0 0 0,3-10 0 0 0,-2-4 0 0 0,2-7 0 0 0,2-1 0 0 0,2-2 0 0 0,7 0 0 0 0,2 3 0 0 0,2 7 0 0 0,-2 6 0 0 0,0 5 0 0 0,3 12 0 0 0,1 7 0 0 0,-2 3 0 0 0,3 6 0 0 0,0 1 0 0 0,4 0 0 0 0,2 2 0 0 0,5-1 0 0 0,3 3 0 0 0,6 3 0 0 0,3 3 0 0 0,5-1 0 0 0,6 0 0 0 0,-1 2 0 0 0,2 2 0 0 0,-2 1 0 0 0,-4 7 0 0 0,-4 1 0 0 0,-3 1 0 0 0,-2-1 0 0 0,-2-2 0 0 0,-1 4 0 0 0,0 1 0 0 0,0 2 0 0 0,0 6 0 0 0,4 7 0 0 0,7 15 0 0 0,10 18 0 0 0,6 13 0 0 0,3 9 0 0 0,-3 4 0 0 0,-3 6 0 0 0,-4 7 0 0 0,-6 4 0 0 0,-5 0 0 0 0,-8-5 0 0 0,-5-8 0 0 0,-6-15 0 0 0,-6-14 0 0 0,-8-9 0 0 0,-6-12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20973 5151 16383 0 0,'4'9'0'0'0,"2"7"0"0"0,4 10 0 0 0,5 15 0 0 0,5 17 0 0 0,3 22 0 0 0,2 25 0 0 0,-3 11 0 0 0,-1 5 0 0 0,-4 0 0 0 0,-4-3 0 0 0,-6 10 0 0 0,-3 10 0 0 0,-2 4 0 0 0,-2 1 0 0 0,-1-2 0 0 0,1 2 0 0 0,-1-5 0 0 0,0-8 0 0 0,0-12 0 0 0,1-23 0 0 0,0-22 0 0 0,0-19 0 0 0,0-19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9:50:36.8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23540 10128 16383 0 0,'0'-6'0'0'0,"0"-7"0"0"0,6-1 0 0 0,6 1 0 0 0,3-2 0 0 0,3 1 0 0 0,-1-2 0 0 0,2 1 0 0 0,-2-2 0 0 0,2 1 0 0 0,-3-1 0 0 0,1 2 0 0 0,-1-3 0 0 0,1 3 0 0 0,-2-2 0 0 0,3 1 0 0 0,2-1 0 0 0,-1-4 0 0 0,-4-4 0 0 0,1 3 0 0 0,-2-1 0 0 0,1 4 0 0 0,5 5 0 0 0,-2-1 0 0 0,2 2 0 0 0,-2-2 0 0 0,1 2 0 0 0,-3-3 0 0 0,2 1 0 0 0,-3-2 0 0 0,2 2 0 0 0,-1-2 0 0 0,1 2 0 0 0,-2-3 0 0 0,2 3 0 0 0,4 3 0 0 0,-2-2 0 0 0,-4-3 0 0 0,1 0 0 0 0,-3-2 0 0 0,3 2 0 0 0,4-1 0 0 0,4 2 0 0 0,3 4 0 0 0,3 3 0 0 0,-4-1 0 0 0,0 0 0 0 0,0 3 0 0 0,2 1 0 0 0,-5-2 0 0 0,1-1 0 0 0,0 1 0 0 0,3 2 0 0 0,-4-3 0 0 0,0 0 0 0 0,1 1 0 0 0,3 2 0 0 0,2 2 0 0 0,1 2 0 0 0,2 1 0 0 0,0 1 0 0 0,1 0 0 0 0,0 0 0 0 0,0 1 0 0 0,0-1 0 0 0,0 0 0 0 0,0 1 0 0 0,-1-1 0 0 0,1 0 0 0 0,-1 0 0 0 0,1 0 0 0 0,0 0 0 0 0,-6 5 0 0 0,-2 3 0 0 0,0-1 0 0 0,2-2 0 0 0,2-1 0 0 0,-5 4 0 0 0,0 1 0 0 0,1-1 0 0 0,2-3 0 0 0,2-1 0 0 0,1-2 0 0 0,-4 5 0 0 0,-1 0 0 0 0,-5 6 0 0 0,-5 5 0 0 0,-6 6 0 0 0,1 3 0 0 0,-1 4 0 0 0,-2 2 0 0 0,4 0 0 0 0,-1 1 0 0 0,-2-1 0 0 0,4-5 0 0 0,-1-2 0 0 0,-2 0 0 0 0,4-4 0 0 0,-2-1 0 0 0,-2 2 0 0 0,-2 2 0 0 0,-3 3 0 0 0,4-3 0 0 0,0-1 0 0 0,-1 1 0 0 0,-2 2 0 0 0,-1 2 0 0 0,-2 2 0 0 0,-1 1 0 0 0,-1 0 0 0 0,0 1 0 0 0,-1 0 0 0 0,1-1 0 0 0,0 1 0 0 0,5 0 0 0 0,2 0 0 0 0,0 0 0 0 0,-1-1 0 0 0,-2 1 0 0 0,-2-1 0 0 0,0 1 0 0 0,-2-1 0 0 0,0 1 0 0 0,0-1 0 0 0,0 1 0 0 0,-1 0 0 0 0,1-1 0 0 0,0 1 0 0 0,0-1 0 0 0,-6-5 0 0 0,-1-1 0 0 0,0-1 0 0 0,1 2 0 0 0,-3-4 0 0 0,-1 0 0 0 0,1 1 0 0 0,3 2 0 0 0,-3-3 0 0 0,-1 0 0 0 0,2 2 0 0 0,2 1 0 0 0,-3-2 0 0 0,-1-1 0 0 0,-3-4 0 0 0,0 0 0 0 0,2 3 0 0 0,3 3 0 0 0,-2-3 0 0 0,0 0 0 0 0,-4-3 0 0 0,1 1 0 0 0,-3 2 0 0 0,1 3 0 0 0,-3-3 0 0 0,-3 1 0 0 0,-4-4 0 0 0,3 0 0 0 0,-2-3 0 0 0,-1-4 0 0 0,-2-4 0 0 0,3 2 0 0 0,1 0 0 0 0,4 3 0 0 0,-1-1 0 0 0,-2-2 0 0 0,-3-2 0 0 0,-2-4 0 0 0,-3-1 0 0 0,-1-2 0 0 0,-2-1 0 0 0,0-1 0 0 0,0 1 0 0 0,0-1 0 0 0,0 1 0 0 0,0 0 0 0 0,0-6 0 0 0,0-2 0 0 0,1 1 0 0 0,-1 2 0 0 0,1 1 0 0 0,-1 1 0 0 0,1 2 0 0 0,-1 0 0 0 0,1 1 0 0 0,-1 1 0 0 0,0-1 0 0 0,1-5 0 0 0,-1-2 0 0 0,1 0 0 0 0,-1 1 0 0 0,1-3 0 0 0,-1-1 0 0 0,1 1 0 0 0,4-2 0 0 0,3-1 0 0 0,0 3 0 0 0,-2 2 0 0 0,-2 3 0 0 0,-1 2 0 0 0,5-5 0 0 0,0 0 0 0 0,-1 0 0 0 0,-1 2 0 0 0,-2 2 0 0 0,5-5 0 0 0,-1 0 0 0 0,0 0 0 0 0,-2 3 0 0 0,4-5 0 0 0,0 1 0 0 0,-2 1 0 0 0,-1-4 0 0 0,-3 1 0 0 0,-1 2 0 0 0,-2 2 0 0 0,5-3 0 0 0,2 1 0 0 0,-1 1 0 0 0,-1 2 0 0 0,3-3 0 0 0,1-6 0 0 0,-1 0 0 0 0,-3 2 0 0 0,-1 3 0 0 0,3-1 0 0 0,1 0 0 0 0,-1 2 0 0 0,3-2 0 0 0,0 0 0 0 0,4-3 0 0 0,0-6 0 0 0,2-4 0 0 0,-1 2 0 0 0,-4-1 0 0 0,3-2 0 0 0,3-2 0 0 0,5-3 0 0 0,-2-1 0 0 0,-4-1 0 0 0,1 0 0 0 0,3-1 0 0 0,-3 5 0 0 0,2 3 0 0 0,3-1 0 0 0,3-1 0 0 0,-3 3 0 0 0,1 2 0 0 0,1-3 0 0 0,3-1 0 0 0,1-3 0 0 0,3-1 0 0 0,0-1 0 0 0,-5 4 0 0 0,-1 1 0 0 0,0 1 0 0 0,2-3 0 0 0,2-1 0 0 0,0-1 0 0 0,2-1 0 0 0,1-2 0 0 0,0 1 0 0 0,0-1 0 0 0,6 6 0 0 0,1 1 0 0 0,6 6 0 0 0,0 0 0 0 0,-1-1 0 0 0,-4-4 0 0 0,3 3 0 0 0,-1 0 0 0 0,4-2 0 0 0,-1-3 0 0 0,-2-1 0 0 0,-3-3 0 0 0,2 5 0 0 0,0 1 0 0 0,3 4 0 0 0,6 7 0 0 0,4-1 0 0 0,5 3 0 0 0,-3-2 0 0 0,0 0 0 0 0,1-1 0 0 0,2 0 0 0 0,1-2 0 0 0,2 2 0 0 0,1 4 0 0 0,-5-3 0 0 0,-2 2 0 0 0,1 2 0 0 0,1 4 0 0 0,2 2 0 0 0,1 2 0 0 0,2 2 0 0 0,0 0 0 0 0,0 0 0 0 0,1 1 0 0 0,0-1 0 0 0,0 1 0 0 0,0-1 0 0 0,-1 0 0 0 0,-4 0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21625 5821 16383 0 0,'0'9'0'0'0,"-5"3"0"0"0,-1 4 0 0 0,1 3 0 0 0,-4 4 0 0 0,-5 6 0 0 0,-4 8 0 0 0,-4 2 0 0 0,-7 3 0 0 0,-3-1 0 0 0,-1-3 0 0 0,1-3 0 0 0,1-4 0 0 0,2-2 0 0 0,6-1 0 0 0,1-6 0 0 0,6-2 0 0 0,0-5 0 0 0,3 0 0 0 0,4 2 0 0 0,4 3 0 0 0,6 2 0 0 0,8 2 0 0 0,7 1 0 0 0,10 1 0 0 0,5 1 0 0 0,6 0 0 0 0,6 4 0 0 0,9 7 0 0 0,9 14 0 0 0,12 16 0 0 0,12 15 0 0 0,5 7 0 0 0,-8-8 0 0 0,-14-9 0 0 0,-14-16 0 0 0,-16-14 0 0 0,-10-14 0 0 0,-10-12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21678 6323 16383 0 0,'9'9'0'0'0,"8"7"0"0"0,5 11 0 0 0,7 9 0 0 0,5 3 0 0 0,4 4 0 0 0,1-1 0 0 0,-2-3 0 0 0,2-8 0 0 0,-2-5 0 0 0,-2-7 0 0 0,2-2 0 0 0,-1-4 0 0 0,3-4 0 0 0,-2 0 0 0 0,3 0 0 0 0,-1-3 0 0 0,1-6 0 0 0,4-3 0 0 0,2-2 0 0 0,-1-4 0 0 0,0-4 0 0 0,-3-2 0 0 0,-3-1 0 0 0,-5-3 0 0 0,-4-3 0 0 0,-6-2 0 0 0,-3-1 0 0 0,-1-6 0 0 0,-3-2 0 0 0,-1 1 0 0 0,-2 0 0 0 0,-4 2 0 0 0,-4 1 0 0 0,-3 1 0 0 0,-1 1 0 0 0,-2 1 0 0 0,-1-1 0 0 0,1 1 0 0 0,-1 0 0 0 0,-4 0 0 0 0,-2 0 0 0 0,1-1 0 0 0,-3 1 0 0 0,0-1 0 0 0,-3 1 0 0 0,0-1 0 0 0,-2-4 0 0 0,-8-5 0 0 0,-4-7 0 0 0,-7-4 0 0 0,-7 1 0 0 0,-6-1 0 0 0,-3 4 0 0 0,1 4 0 0 0,5 8 0 0 0,5 6 0 0 0,5 7 0 0 0,2 6 0 0 0,4 10 0 0 0,0 6 0 0 0,2 5 0 0 0,-1 7 0 0 0,1 9 0 0 0,-1 5 0 0 0,0 7 0 0 0,0 1 0 0 0,0 3 0 0 0,4 8 0 0 0,1 5 0 0 0,5 11 0 0 0,0 4 0 0 0,3 3 0 0 0,8 4 0 0 0,5 1 0 0 0,3-3 0 0 0,0 0 0 0 0,5-4 0 0 0,0-5 0 0 0,4-5 0 0 0,0 2 0 0 0,2 3 0 0 0,3 0 0 0 0,-1-3 0 0 0,1-2 0 0 0,3-3 0 0 0,-3-6 0 0 0,0-7 0 0 0,3-7 0 0 0,1-6 0 0 0,3-7 0 0 0,0-8 0 0 0,2-7 0 0 0,1-5 0 0 0,-1-3 0 0 0,6-1 0 0 0,1-6 0 0 0,4-6 0 0 0,4-6 0 0 0,-4 1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22595 6034 16383 0 0,'0'9'0'0'0,"5"12"0"0"0,1 6 0 0 0,4 9 0 0 0,5 11 0 0 0,0 7 0 0 0,2 2 0 0 0,-2 2 0 0 0,1-1 0 0 0,-2-5 0 0 0,-4-2 0 0 0,-3-1 0 0 0,-3-5 0 0 0,2 0 0 0 0,0-3 0 0 0,0-5 0 0 0,-2-3 0 0 0,-2-3 0 0 0,0-2 0 0 0,-2-2 0 0 0,0-22 0 0 0,-4-17 0 0 0,-2-11 0 0 0,0-6 0 0 0,1-2 0 0 0,1 0 0 0 0,2-4 0 0 0,1-4 0 0 0,1-5 0 0 0,0-4 0 0 0,0-6 0 0 0,0-4 0 0 0,0-5 0 0 0,5 0 0 0 0,1 1 0 0 0,0 7 0 0 0,3 5 0 0 0,0 5 0 0 0,4 7 0 0 0,-2 5 0 0 0,3 4 0 0 0,3 3 0 0 0,-1 1 0 0 0,1 5 0 0 0,2 6 0 0 0,3 6 0 0 0,1 5 0 0 0,11 6 0 0 0,22 13 0 0 0,24 17 0 0 0,17 17 0 0 0,4 22 0 0 0,-5 22 0 0 0,-19-5 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24291 5847 16383 0 0,'0'-8'0'0'0,"-4"-4"0"0"0,-2-4 0 0 0,-5 0 0 0 0,1 0 0 0 0,-4 1 0 0 0,-3 4 0 0 0,-3-1 0 0 0,-4 2 0 0 0,-1 2 0 0 0,-1 3 0 0 0,-1 2 0 0 0,0 6 0 0 0,0 2 0 0 0,0 6 0 0 0,0 4 0 0 0,0 1 0 0 0,5 1 0 0 0,1-2 0 0 0,5 2 0 0 0,0-4 0 0 0,3 2 0 0 0,0-2 0 0 0,1 1 0 0 0,-2 3 0 0 0,2 3 0 0 0,3 2 0 0 0,-1 3 0 0 0,0 1 0 0 0,3 0 0 0 0,6 6 0 0 0,4 1 0 0 0,1 4 0 0 0,5 0 0 0 0,0 4 0 0 0,4-2 0 0 0,-1-2 0 0 0,2-4 0 0 0,-1-2 0 0 0,2-2 0 0 0,2-7 0 0 0,-1-1 0 0 0,1-1 0 0 0,-3 1 0 0 0,2-3 0 0 0,-3 0 0 0 0,1-3 0 0 0,-1 1 0 0 0,1-4 0 0 0,-2 2 0 0 0,2-1 0 0 0,-2 0 0 0 0,2-1 0 0 0,3 2 0 0 0,-2 3 0 0 0,2-2 0 0 0,-3 2 0 0 0,2-3 0 0 0,-3 2 0 0 0,1-3 0 0 0,-1 1 0 0 0,1-1 0 0 0,-2 1 0 0 0,2 3 0 0 0,-2 2 0 0 0,-2 4 0 0 0,1 1 0 0 0,-2 2 0 0 0,-1 1 0 0 0,-3 0 0 0 0,-2 0 0 0 0,-6 0 0 0 0,-2 0 0 0 0,-1 0 0 0 0,-4-5 0 0 0,1-2 0 0 0,-4-3 0 0 0,1-2 0 0 0,-2-2 0 0 0,1 1 0 0 0,-1-2 0 0 0,-4 1 0 0 0,-2-1 0 0 0,-3 2 0 0 0,-2-2 0 0 0,-1-3 0 0 0,-14-7 0 0 0,-41-17 0 0 0,-69-39 0 0 0,-10-9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9135 3122 16383 0 0,'1'2'0'0'0,"0"1"0"0"0,0 3 0 0 0,0 1 0 0 0,0 2 0 0 0,-1 0 0 0 0,0 1 0 0 0,1 1 0 0 0,-1 6 0 0 0,0 1 0 0 0,-1 0 0 0 0,1-1 0 0 0,0-1 0 0 0,0-3 0 0 0,0-1 0 0 0,0-2 0 0 0,0 0 0 0 0,0-1 0 0 0,0 2 0 0 0,0 1 0 0 0,0-1 0 0 0,0-1 0 0 0,0 1 0 0 0,0-1 0 0 0,0-1 0 0 0,0 0 0 0 0,0 1 0 0 0,0-1 0 0 0,0 2 0 0 0,0 1 0 0 0,0 0 0 0 0,0-1 0 0 0,0-1 0 0 0,0 0 0 0 0,0-1 0 0 0,0 1 0 0 0,0 0 0 0 0,0-1 0 0 0,-1 4 0 0 0,0 1 0 0 0,0 1 0 0 0,0-2 0 0 0,0 1 0 0 0,1-1 0 0 0,0 0 0 0 0,0-2 0 0 0,0-1 0 0 0,0 2 0 0 0,0 0 0 0 0,0-1 0 0 0,-2-1 0 0 0,0-2 0 0 0,-1-1 0 0 0,1 1 0 0 0,-1-1 0 0 0,0 0 0 0 0,-1 0 0 0 0,1 0 0 0 0,-2 0 0 0 0,-4-4 0 0 0,-6-1 0 0 0,-3-3 0 0 0,1-1 0 0 0,-4-3 0 0 0,2 0 0 0 0,1 1 0 0 0,3 1 0 0 0,2 1 0 0 0,2 1 0 0 0,0 0 0 0 0,2 1 0 0 0,0 0 0 0 0,1-2 0 0 0,1 0 0 0 0,-1 0 0 0 0,-2 0 0 0 0,0 1 0 0 0,0 0 0 0 0,0 1 0 0 0,0-1 0 0 0,0 0 0 0 0,0-1 0 0 0,1 2 0 0 0,-3-1 0 0 0,1 1 0 0 0,-2-1 0 0 0,-1 1 0 0 0,2 0 0 0 0,0 0 0 0 0,1 1 0 0 0,1-1 0 0 0,1 0 0 0 0,-1 0 0 0 0,-1 0 0 0 0,-1 0 0 0 0,1 0 0 0 0,-1 0 0 0 0,2 0 0 0 0,0 0 0 0 0,0 0 0 0 0,1 0 0 0 0,0 0 0 0 0,-2 0 0 0 0,-1 0 0 0 0,1 0 0 0 0,0 2 0 0 0,0 0 0 0 0,1 0 0 0 0,0 0 0 0 0,-1 0 0 0 0,0-2 0 0 0,-1 3 0 0 0,-2-1 0 0 0,-2 1 0 0 0,1-2 0 0 0,1 1 0 0 0,2-2 0 0 0,1 1 0 0 0,2 0 0 0 0,-1 0 0 0 0,-1 0 0 0 0,0 0 0 0 0,0 0 0 0 0,-1-1 0 0 0,2 0 0 0 0,0 0 0 0 0,0 0 0 0 0,1 0 0 0 0,0 0 0 0 0,-1 0 0 0 0,0 0 0 0 0,-2 0 0 0 0,1 2 0 0 0,-1 0 0 0 0,2 1 0 0 0,0-2 0 0 0,0 1 0 0 0,0-1 0 0 0,1-1 0 0 0,0 0 0 0 0,-2 0 0 0 0,-2 0 0 0 0,-3 0 0 0 0,0 0 0 0 0,-1 0 0 0 0,1 0 0 0 0,0 0 0 0 0,-2-1 0 0 0,0 0 0 0 0,0-1 0 0 0,1 1 0 0 0,-1 1 0 0 0,-1-1 0 0 0,2 1 0 0 0,2 0 0 0 0,1 0 0 0 0,1 0 0 0 0,1 0 0 0 0,-2 0 0 0 0,1 0 0 0 0,0 0 0 0 0,2 0 0 0 0,-1 0 0 0 0,2 0 0 0 0,1 0 0 0 0,-1 0 0 0 0,1 0 0 0 0,1 0 0 0 0,-5 0 0 0 0,-2 0 0 0 0,1 0 0 0 0,1 0 0 0 0,1 0 0 0 0,1 0 0 0 0,2 0 0 0 0,-1 0 0 0 0,0 0 0 0 0,-1 0 0 0 0,-1 0 0 0 0,1 0 0 0 0,0 0 0 0 0,-1 0 0 0 0,-1 0 0 0 0,2 0 0 0 0,0-2 0 0 0,0 0 0 0 0,0 0 0 0 0,-1 0 0 0 0,0 0 0 0 0,1 1 0 0 0,1-1 0 0 0,0 1 0 0 0,0 0 0 0 0,-1 0 0 0 0,-6-2 0 0 0,-2-1 0 0 0,-1 1 0 0 0,3 0 0 0 0,0 1 0 0 0,2 1 0 0 0,1 0 0 0 0,2 1 0 0 0,0 0 0 0 0,0 0 0 0 0,0 0 0 0 0,1 0 0 0 0,1 1 0 0 0,0-1 0 0 0,0 0 0 0 0,1 0 0 0 0,0 0 0 0 0,0 0 0 0 0,-2 0 0 0 0,0 0 0 0 0,0 0 0 0 0,-1 0 0 0 0,1 0 0 0 0,-1 0 0 0 0,0 0 0 0 0,0 0 0 0 0,-2 0 0 0 0,-2 0 0 0 0,2 0 0 0 0,1 0 0 0 0,1 0 0 0 0,0 0 0 0 0,2 0 0 0 0,1 0 0 0 0,-1-1 0 0 0,1-1 0 0 0,-1 1 0 0 0,-2 0 0 0 0,1 1 0 0 0,0-1 0 0 0,3-1 0 0 0,0 0 0 0 0,-1-1 0 0 0,1 1 0 0 0,0 1 0 0 0,-1 0 0 0 0,2-1 0 0 0,-2 0 0 0 0,0-1 0 0 0,-1 1 0 0 0,0 1 0 0 0,-1-1 0 0 0,-1-1 0 0 0,-3 0 0 0 0,1 1 0 0 0,1 1 0 0 0,-1 0 0 0 0,1 1 0 0 0,1 0 0 0 0,0 0 0 0 0,2 0 0 0 0,0 0 0 0 0,0-1 0 0 0,0 0 0 0 0,-3 0 0 0 0,-1 0 0 0 0,0 1 0 0 0,1-1 0 0 0,2 1 0 0 0,0 0 0 0 0,1 0 0 0 0,0 0 0 0 0,1 0 0 0 0,0 0 0 0 0,-4 0 0 0 0,-1 0 0 0 0,0 0 0 0 0,1 0 0 0 0,1 0 0 0 0,1 0 0 0 0,1 0 0 0 0,0 0 0 0 0,1-2 0 0 0,-2 0 0 0 0,0-1 0 0 0,0 2 0 0 0,0-1 0 0 0,0 1 0 0 0,1 1 0 0 0,0 0 0 0 0,0 0 0 0 0,1 0 0 0 0,0 0 0 0 0,2 0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20576 8499 16383 0 0,'0'-1'0'0'0,"0"-1"0"0"0,-1-3 0 0 0,-1-5 0 0 0,1-1 0 0 0,0-2 0 0 0,0 0 0 0 0,-2 1 0 0 0,0 0 0 0 0,0 0 0 0 0,1 0 0 0 0,1 1 0 0 0,0 0 0 0 0,-1 0 0 0 0,1-1 0 0 0,-1-2 0 0 0,1 1 0 0 0,1 0 0 0 0,-1 1 0 0 0,1 0 0 0 0,0 1 0 0 0,0 0 0 0 0,0 0 0 0 0,0 0 0 0 0,0 0 0 0 0,0-1 0 0 0,0-2 0 0 0,0 1 0 0 0,0 0 0 0 0,0 1 0 0 0,0 0 0 0 0,0 0 0 0 0,0 1 0 0 0,0 0 0 0 0,0 1 0 0 0,0-3 0 0 0,0 0 0 0 0,0 0 0 0 0,0 0 0 0 0,0 1 0 0 0,0-1 0 0 0,0 2 0 0 0,0 0 0 0 0,0 0 0 0 0,0 0 0 0 0,0 1 0 0 0,0-3 0 0 0,0 0 0 0 0,0 0 0 0 0,0 0 0 0 0,0 0 0 0 0,0 1 0 0 0,0 1 0 0 0,0-1 0 0 0,0 3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10854 11194 16383 0 0,'0'0'0'0'0,"0"0"0"0"0,0 0 0 0 0,-2 0 0 0 0,-1 0 0 0 0,0 0 0 0 0,-1 0 0 0 0,-3 0 0 0 0,-1 0 0 0 0,-1 0 0 0 0,-1 0 0 0 0,0 0 0 0 0,-1 0 0 0 0,0 0 0 0 0,1 0 0 0 0,0 0 0 0 0,-1 0 0 0 0,-1 0 0 0 0,0 0 0 0 0,0 0 0 0 0,1 0 0 0 0,-1 0 0 0 0,2 0 0 0 0,-1 0 0 0 0,0 0 0 0 0,-1 0 0 0 0,-5 0 0 0 0,0 0 0 0 0,1 0 0 0 0,-1 0 0 0 0,0 0 0 0 0,2 0 0 0 0,-3 0 0 0 0,-1 0 0 0 0,2 0 0 0 0,1 0 0 0 0,2 0 0 0 0,1 0 0 0 0,1 0 0 0 0,1 0 0 0 0,0 0 0 0 0,1 0 0 0 0,-2 0 0 0 0,-2 0 0 0 0,0 0 0 0 0,2 0 0 0 0,-1 0 0 0 0,1 0 0 0 0,1 0 0 0 0,1 0 0 0 0,-1 0 0 0 0,-5 0 0 0 0,-3 0 0 0 0,0 0 0 0 0,-1 0 0 0 0,-2 0 0 0 0,-6 0 0 0 0,-4 0 0 0 0,-2 0 0 0 0,-2 0 0 0 0,-5 0 0 0 0,-3 0 0 0 0,-1 0 0 0 0,3 0 0 0 0,-2 0 0 0 0,4 0 0 0 0,4 0 0 0 0,4 0 0 0 0,0 0 0 0 0,4 0 0 0 0,5 0 0 0 0,4 0 0 0 0,4 0 0 0 0,0 0 0 0 0,0 0 0 0 0,-1 0 0 0 0,-4 0 0 0 0,-3 0 0 0 0,-3 0 0 0 0,-9 0 0 0 0,-5 0 0 0 0,-2 0 0 0 0,-5 0 0 0 0,-5 0 0 0 0,-1 0 0 0 0,-5 0 0 0 0,0 0 0 0 0,6 0 0 0 0,5 0 0 0 0,2 0 0 0 0,5 0 0 0 0,5 0 0 0 0,7 0 0 0 0,-7 0 0 0 0,-5 0 0 0 0,-3 0 0 0 0,-1 0 0 0 0,-7 0 0 0 0,-1 0 0 0 0,-6 0 0 0 0,1 0 0 0 0,2 0 0 0 0,-13 0 0 0 0,-5 0 0 0 0,-4 0 0 0 0,2 0 0 0 0,-4 0 0 0 0,2 0 0 0 0,4 0 0 0 0,-2 0 0 0 0,6 0 0 0 0,5 0 0 0 0,6 0 0 0 0,5 0 0 0 0,9 0 0 0 0,7 0 0 0 0,-4 0 0 0 0,0 0 0 0 0,4 0 0 0 0,-1 0 0 0 0,3 0 0 0 0,3 0 0 0 0,-1 0 0 0 0,2 0 0 0 0,-3 0 0 0 0,-1 0 0 0 0,-1 0 0 0 0,-1 0 0 0 0,-1 0 0 0 0,1 0 0 0 0,3 0 0 0 0,0 0 0 0 0,-2 0 0 0 0,3 0 0 0 0,1 0 0 0 0,2 0 0 0 0,0 0 0 0 0,3 0 0 0 0,1 0 0 0 0,2 0 0 0 0,2 0 0 0 0,3 0 0 0 0,2 0 0 0 0,1 0 0 0 0,-2 0 0 0 0,2 0 0 0 0,2 0 0 0 0,0 0 0 0 0,2 0 0 0 0,1 0 0 0 0,2 0 0 0 0,1 0 0 0 0,-6 0 0 0 0,0 0 0 0 0,-1 0 0 0 0,1 0 0 0 0,-2 0 0 0 0,-1 0 0 0 0,-2 0 0 0 0,-4 0 0 0 0,-1 0 0 0 0,1 0 0 0 0,3 0 0 0 0,4 0 0 0 0,2 0 0 0 0,1 0 0 0 0,1 0 0 0 0,-1 0 0 0 0,0 0 0 0 0,0 0 0 0 0,-1 0 0 0 0,2 0 0 0 0,1 0 0 0 0,-1 0 0 0 0,2 0 0 0 0,-1 0 0 0 0,0 0 0 0 0,1 0 0 0 0,-2 0 0 0 0,-2 0 0 0 0,0 0 0 0 0,1 0 0 0 0,1 0 0 0 0,0 0 0 0 0,1 0 0 0 0,-2 0 0 0 0,-5 0 0 0 0,-2 0 0 0 0,0 0 0 0 0,3 0 0 0 0,2 0 0 0 0,2 0 0 0 0,0 0 0 0 0,2 0 0 0 0,0 0 0 0 0,0 0 0 0 0,-1 0 0 0 0,1 0 0 0 0,0 0 0 0 0,1 0 0 0 0,0 0 0 0 0,-1 0 0 0 0,1 0 0 0 0,-1 0 0 0 0,0 0 0 0 0,0 0 0 0 0,-2 0 0 0 0,0 0 0 0 0,-3 0 0 0 0,0 0 0 0 0,-1 0 0 0 0,1 0 0 0 0,-2 0 0 0 0,1 0 0 0 0,-2 0 0 0 0,-3 0 0 0 0,-2 0 0 0 0,-1 0 0 0 0,1 0 0 0 0,0 0 0 0 0,0 0 0 0 0,1 0 0 0 0,2 0 0 0 0,3 0 0 0 0,1 0 0 0 0,1 0 0 0 0,5 0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12061 8427 16383 0 0,'0'0'0'0'0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5574 5735 16383 0 0,'6'0'0'0'0,"9"0"0"0"0,8 0 0 0 0,3 0 0 0 0,3 0 0 0 0,10 0 0 0 0,17 0 0 0 0,5 0 0 0 0,2 0 0 0 0,-3 0 0 0 0,-6 0 0 0 0,-9 0 0 0 0,-6 0 0 0 0,-3 0 0 0 0,11 0 0 0 0,11 0 0 0 0,7 0 0 0 0,6 0 0 0 0,13 0 0 0 0,20 0 0 0 0,12 0 0 0 0,1 0 0 0 0,1 0 0 0 0,-14 0 0 0 0,-16 0 0 0 0,-22 0 0 0 0,-16 0 0 0 0,-10 0 0 0 0,-3 0 0 0 0,9 0 0 0 0,24 0 0 0 0,7 0 0 0 0,9 0 0 0 0,6 0 0 0 0,6 0 0 0 0,9 0 0 0 0,-2 0 0 0 0,-2 0 0 0 0,0 0 0 0 0,4 0 0 0 0,7 0 0 0 0,-4 0 0 0 0,8 0 0 0 0,-4 0 0 0 0,2 0 0 0 0,2 0 0 0 0,10 0 0 0 0,5 0 0 0 0,-1 0 0 0 0,9 0 0 0 0,-1 0 0 0 0,-2 0 0 0 0,-12 0 0 0 0,1 0 0 0 0,-8 0 0 0 0,-3 0 0 0 0,-8 0 0 0 0,-3 0 0 0 0,2 0 0 0 0,-5 0 0 0 0,0 0 0 0 0,5 0 0 0 0,2 0 0 0 0,-4 0 0 0 0,-7 0 0 0 0,-8 0 0 0 0,0 0 0 0 0,0 0 0 0 0,-12 0 0 0 0,-7 0 0 0 0,-2 0 0 0 0,-1 0 0 0 0,1 0 0 0 0,-8 0 0 0 0,-2 0 0 0 0,-4 0 0 0 0,0 0 0 0 0,-5 0 0 0 0,7 0 0 0 0,1 0 0 0 0,3 0 0 0 0,3 0 0 0 0,4 0 0 0 0,-6 0 0 0 0,10 0 0 0 0,7 0 0 0 0,2 0 0 0 0,10 0 0 0 0,8 0 0 0 0,6 0 0 0 0,-2 0 0 0 0,-6 0 0 0 0,2 0 0 0 0,-11 0 0 0 0,-10 0 0 0 0,6 0 0 0 0,47 0 0 0 0,21 0 0 0 0,6 0 0 0 0,-4 0 0 0 0,10 0 0 0 0,-2 0 0 0 0,-9 0 0 0 0,-2 0 0 0 0,-5 0 0 0 0,-14 0 0 0 0,-11 0 0 0 0,12 0 0 0 0,5 0 0 0 0,-8 0 0 0 0,3 0 0 0 0,-13 0 0 0 0,-4 0 0 0 0,-3 0 0 0 0,2 0 0 0 0,-7 0 0 0 0,-2 0 0 0 0,-13 0 0 0 0,3 0 0 0 0,4 0 0 0 0,0 0 0 0 0,-6 0 0 0 0,9 0 0 0 0,8 0 0 0 0,5 0 0 0 0,11 0 0 0 0,-3 0 0 0 0,5 0 0 0 0,-6 0 0 0 0,4 0 0 0 0,-1 0 0 0 0,1 0 0 0 0,7 0 0 0 0,-10 0 0 0 0,-4 0 0 0 0,-3 0 0 0 0,-9 0 0 0 0,-4 0 0 0 0,2 0 0 0 0,-4 0 0 0 0,-6 0 0 0 0,-2 0 0 0 0,3 0 0 0 0,-2 0 0 0 0,4 0 0 0 0,5 0 0 0 0,3 0 0 0 0,6 0 0 0 0,12 0 0 0 0,3 0 0 0 0,9 0 0 0 0,3 0 0 0 0,6 0 0 0 0,-2 0 0 0 0,-5 0 0 0 0,4 0 0 0 0,-11 0 0 0 0,-15 0 0 0 0,-14 0 0 0 0,-22 0 0 0 0,-6 0 0 0 0,3 0 0 0 0,11 0 0 0 0,19 0 0 0 0,9 0 0 0 0,8 0 0 0 0,10 0 0 0 0,20 0 0 0 0,13 0 0 0 0,6 0 0 0 0,1 0 0 0 0,-6 0 0 0 0,-20 0 0 0 0,-6 0 0 0 0,-16 0 0 0 0,-16 0 0 0 0,-14 0 0 0 0,-12 0 0 0 0,-13 0 0 0 0,-10 0 0 0 0,-9 0 0 0 0,-7 0 0 0 0,-2 0 0 0 0,4 0 0 0 0,1 0 0 0 0,10 0 0 0 0,8 0 0 0 0,5 0 0 0 0,-6 0 0 0 0,-2 0 0 0 0,1 0 0 0 0,2 0 0 0 0,2 0 0 0 0,-8 0 0 0 0,-7 0 0 0 0,-1 0 0 0 0,-5 0 0 0 0,7 0 0 0 0,1 0 0 0 0,0 0 0 0 0,-3 0 0 0 0,-4 0 0 0 0,-1 0 0 0 0,14 0 0 0 0,8 0 0 0 0,-4 0 0 0 0,-7 0 0 0 0,-8 0 0 0 0,-5 0 0 0 0,-8 0 0 0 0,-4 0 0 0 0,-2 0 0 0 0,4 0 0 0 0,2 0 0 0 0,0 0 0 0 0,-2 0 0 0 0,-2 0 0 0 0,0 0 0 0 0,4 0 0 0 0,1 0 0 0 0,1 0 0 0 0,3 0 0 0 0,0 0 0 0 0,0 0 0 0 0,-2 0 0 0 0,-4 0 0 0 0,-3 0 0 0 0,-6 0 0 0 0,-2 0 0 0 0,-6 0 0 0 0,-2 0 0 0 0,1 0 0 0 0,-2 0 0 0 0,8 0 0 0 0,4 0 0 0 0,3 0 0 0 0,-5 0 0 0 0,1 0 0 0 0,1 0 0 0 0,-5 0 0 0 0,-2 0 0 0 0,1 0 0 0 0,-4 0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3104 3918 16383 0 0,'7'0'0'0'0,"30"0"0"0"0,30 0 0 0 0,27 0 0 0 0,35 0 0 0 0,40 0 0 0 0,4 0 0 0 0,-6 0 0 0 0,-28 0 0 0 0,-25 0 0 0 0,-19 0 0 0 0,-19 0 0 0 0,-5 0 0 0 0,0 0 0 0 0,-1 0 0 0 0,1 0 0 0 0,1 0 0 0 0,1 0 0 0 0,16 0 0 0 0,15 0 0 0 0,13 0 0 0 0,23 0 0 0 0,8 0 0 0 0,0 0 0 0 0,-6 0 0 0 0,-15 0 0 0 0,-15 0 0 0 0,-22 0 0 0 0,-19 0 0 0 0,-12 0 0 0 0,-10 0 0 0 0,-7 0 0 0 0,-8 0 0 0 0,10 0 0 0 0,19 0 0 0 0,19 0 0 0 0,13 0 0 0 0,19 0 0 0 0,32 0 0 0 0,19 0 0 0 0,9 0 0 0 0,15 0 0 0 0,-8 0 0 0 0,-2 0 0 0 0,-3 0 0 0 0,-22 0 0 0 0,-6 0 0 0 0,-9 0 0 0 0,-9 0 0 0 0,-11 0 0 0 0,-1 0 0 0 0,2 0 0 0 0,9 0 0 0 0,2 0 0 0 0,16 0 0 0 0,11 0 0 0 0,18 0 0 0 0,6 0 0 0 0,11 0 0 0 0,-6 0 0 0 0,-9 0 0 0 0,-20 0 0 0 0,-7 0 0 0 0,-21 0 0 0 0,-25 0 0 0 0,3 0 0 0 0,47 0 0 0 0,51 0 0 0 0,57 0 0 0 0,21 0 0 0 0,25 0 0 0 0,2 0 0 0 0,-2 0 0 0 0,-12 0 0 0 0,6 0 0 0 0,-20 0 0 0 0,-1 0 0 0 0,15 0 0 0 0,10 0 0 0 0,16 0 0 0 0,4 0 0 0 0,10 0 0 0 0,0 0 0 0 0,-6 0 0 0 0,4 0 0 0 0,-5 0 0 0 0,8 0 0 0 0,10 0 0 0 0,-4 0 0 0 0,-10 0 0 0 0,-33 0 0 0 0,-30 0 0 0 0,-40 0 0 0 0,-39 0 0 0 0,-46 0 0 0 0,-35 0 0 0 0,-34 0 0 0 0,-14 0 0 0 0,20 0 0 0 0,37 0 0 0 0,49 0 0 0 0,49 0 0 0 0,29 0 0 0 0,0 0 0 0 0,-3 0 0 0 0,-22 0 0 0 0,-10 0 0 0 0,-29 0 0 0 0,-26 0 0 0 0,-18 0 0 0 0,-20 0 0 0 0,-2 0 0 0 0,-8 0 0 0 0,-4 0 0 0 0,9 0 0 0 0,7 0 0 0 0,-4 0 0 0 0,6 0 0 0 0,1 0 0 0 0,2 0 0 0 0,-2 0 0 0 0,-3 0 0 0 0,1 0 0 0 0,-3 0 0 0 0,-8 0 0 0 0,-1 0 0 0 0,0 0 0 0 0,-13 0 0 0 0,-10 0 0 0 0,-1 0 0 0 0,7 0 0 0 0,7 0 0 0 0,-1 0 0 0 0,1 0 0 0 0,6 0 0 0 0,4 0 0 0 0,-4 0 0 0 0,-8 0 0 0 0,2 0 0 0 0,-6 0 0 0 0,-14 0 0 0 0,-13 0 0 0 0,-13 0 0 0 0,-11 0 0 0 0,-7 0 0 0 0,-4 0 0 0 0,12 0 0 0 0,11 0 0 0 0,6 0 0 0 0,5 0 0 0 0,-2 0 0 0 0,13 0 0 0 0,-1 0 0 0 0,-3 0 0 0 0,-7 0 0 0 0,-10 0 0 0 0,-10 0 0 0 0,-8 0 0 0 0,-3 0 0 0 0,5 0 0 0 0,-1 0 0 0 0,-1 0 0 0 0,-1 0 0 0 0,-6 0 0 0 0,-6 0 0 0 0,0 0 0 0 0,1 0 0 0 0,-3 0 0 0 0,-3 0 0 0 0,2 0 0 0 0,3 0 0 0 0,4 0 0 0 0,7 0 0 0 0,3 0 0 0 0,-5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9:50:36.8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21696 10429 16383 0 0,'-5'0'0'0'0,"-8"0"0"0"0,-7 0 0 0 0,0 6 0 0 0,-3 1 0 0 0,-2 0 0 0 0,-2-1 0 0 0,-3-2 0 0 0,-2-2 0 0 0,5 5 0 0 0,2 1 0 0 0,-1-1 0 0 0,-2-2 0 0 0,-1-1 0 0 0,-1-2 0 0 0,-2-1 0 0 0,0 0 0 0 0,0-1 0 0 0,4 5 0 0 0,3 2 0 0 0,-1 0 0 0 0,-1-2 0 0 0,-2-1 0 0 0,-1-2 0 0 0,-1 0 0 0 0,-1-2 0 0 0,-1 0 0 0 0,0 0 0 0 0,0 0 0 0 0,1-1 0 0 0,-1 1 0 0 0,0 0 0 0 0,0 0 0 0 0,1 0 0 0 0,-1 0 0 0 0,-5 0 0 0 0,-2 0 0 0 0,1-6 0 0 0,-5-1 0 0 0,0 0 0 0 0,2 1 0 0 0,2-3 0 0 0,3-1 0 0 0,2 1 0 0 0,1 3 0 0 0,2 2 0 0 0,-1 2 0 0 0,1 1 0 0 0,6-5 0 0 0,1-1 0 0 0,0 0 0 0 0,-2 2 0 0 0,-1 2 0 0 0,-2 0 0 0 0,4-3 0 0 0,1-2 0 0 0,0 1 0 0 0,-2 1 0 0 0,-2 3 0 0 0,-2 1 0 0 0,5-5 0 0 0,1-1 0 0 0,0 1 0 0 0,-2 2 0 0 0,-2 1 0 0 0,-2 2 0 0 0,0-5 0 0 0,-1 0 0 0 0,-1 0 0 0 0,0 1 0 0 0,0 3 0 0 0,0 0 0 0 0,1-3 0 0 0,-1-2 0 0 0,0 1 0 0 0,6-4 0 0 0,2 0 0 0 0,-1 2 0 0 0,5-3 0 0 0,0 0 0 0 0,3-3 0 0 0,0-5 0 0 0,3-4 0 0 0,3-4 0 0 0,-1-2 0 0 0,2-2 0 0 0,2-1 0 0 0,3-1 0 0 0,2 1 0 0 0,2-1 0 0 0,2 1 0 0 0,0 0 0 0 0,0 1 0 0 0,1-1 0 0 0,-1 0 0 0 0,1 1 0 0 0,-6-1 0 0 0,-3 1 0 0 0,1-1 0 0 0,2 1 0 0 0,1-1 0 0 0,1 1 0 0 0,2-1 0 0 0,0 0 0 0 0,-4 6 0 0 0,-2 2 0 0 0,0 0 0 0 0,2-2 0 0 0,1-2 0 0 0,1-1 0 0 0,2-1 0 0 0,1-1 0 0 0,0-1 0 0 0,0 1 0 0 0,0-1 0 0 0,1 0 0 0 0,-1 0 0 0 0,0 0 0 0 0,0 1 0 0 0,0-1 0 0 0,0 0 0 0 0,0 1 0 0 0,0-1 0 0 0,0 1 0 0 0,0-1 0 0 0,0 1 0 0 0,0-1 0 0 0,0 0 0 0 0,6 6 0 0 0,1 2 0 0 0,0 0 0 0 0,-1-2 0 0 0,-2-2 0 0 0,4-1 0 0 0,0-1 0 0 0,0-1 0 0 0,-2-1 0 0 0,3 6 0 0 0,1 2 0 0 0,-2-1 0 0 0,-2-1 0 0 0,3 3 0 0 0,0 2 0 0 0,-1-3 0 0 0,4 4 0 0 0,-1 0 0 0 0,-2-2 0 0 0,-2-3 0 0 0,2 3 0 0 0,1 0 0 0 0,4 4 0 0 0,-1 0 0 0 0,3-3 0 0 0,4-3 0 0 0,0-3 0 0 0,1 4 0 0 0,-3 0 0 0 0,1 4 0 0 0,-3 0 0 0 0,2 4 0 0 0,3 3 0 0 0,-2 0 0 0 0,2 1 0 0 0,2 4 0 0 0,-3-4 0 0 0,2-4 0 0 0,1-6 0 0 0,3 2 0 0 0,3-2 0 0 0,2 3 0 0 0,-5-1 0 0 0,-1 3 0 0 0,1 4 0 0 0,-4 0 0 0 0,0 1 0 0 0,1 2 0 0 0,3 4 0 0 0,-3-3 0 0 0,-1-5 0 0 0,3-1 0 0 0,1 2 0 0 0,-2-1 0 0 0,-1 0 0 0 0,2 4 0 0 0,1-3 0 0 0,3 2 0 0 0,2 2 0 0 0,0 2 0 0 0,2 3 0 0 0,-6-3 0 0 0,-1-1 0 0 0,0-5 0 0 0,1 1 0 0 0,2 1 0 0 0,1 3 0 0 0,1 4 0 0 0,-4-5 0 0 0,-2 1 0 0 0,1 1 0 0 0,-5-4 0 0 0,1 0 0 0 0,1 2 0 0 0,-3-3 0 0 0,1 0 0 0 0,2 3 0 0 0,3-3 0 0 0,2 0 0 0 0,3 3 0 0 0,-5-3 0 0 0,-1 0 0 0 0,1 3 0 0 0,1 3 0 0 0,2-4 0 0 0,2 1 0 0 0,0-5 0 0 0,2 1 0 0 0,-1 3 0 0 0,1 2 0 0 0,0 3 0 0 0,0 3 0 0 0,0 0 0 0 0,-1 2 0 0 0,1 1 0 0 0,0-1 0 0 0,-1 1 0 0 0,1-1 0 0 0,-1 1 0 0 0,1-1 0 0 0,-1 0 0 0 0,1 0 0 0 0,-1 0 0 0 0,1 0 0 0 0,0 0 0 0 0,-1 0 0 0 0,1 0 0 0 0,-6 6 0 0 0,-2 1 0 0 0,1 0 0 0 0,0-1 0 0 0,-3 3 0 0 0,0 1 0 0 0,1-2 0 0 0,3-1 0 0 0,1-3 0 0 0,3-2 0 0 0,0-1 0 0 0,-4 5 0 0 0,-2 1 0 0 0,1-1 0 0 0,2 0 0 0 0,1-3 0 0 0,-5 5 0 0 0,0 1 0 0 0,1-2 0 0 0,2-1 0 0 0,2-3 0 0 0,-4 5 0 0 0,-1 1 0 0 0,1-2 0 0 0,2-2 0 0 0,2-1 0 0 0,-4 4 0 0 0,-1 0 0 0 0,2-1 0 0 0,1-1 0 0 0,-4 3 0 0 0,0 1 0 0 0,2-2 0 0 0,-4 3 0 0 0,0 0 0 0 0,2-1 0 0 0,3-4 0 0 0,3 4 0 0 0,-5 5 0 0 0,1 6 0 0 0,-5 5 0 0 0,0-3 0 0 0,2 2 0 0 0,-3 1 0 0 0,1-4 0 0 0,-3 0 0 0 0,-4 2 0 0 0,1-3 0 0 0,-2 0 0 0 0,3 3 0 0 0,4 2 0 0 0,5-4 0 0 0,-3 1 0 0 0,2 2 0 0 0,-4 2 0 0 0,1 2 0 0 0,-3 1 0 0 0,-5 2 0 0 0,2-5 0 0 0,-2-2 0 0 0,-3 1 0 0 0,3 2 0 0 0,-1 1 0 0 0,3-5 0 0 0,-1 0 0 0 0,-2 2 0 0 0,2-5 0 0 0,-1 0 0 0 0,-2 3 0 0 0,-3 2 0 0 0,2 2 0 0 0,1 2 0 0 0,-3 2 0 0 0,-1 0 0 0 0,-3 1 0 0 0,5-6 0 0 0,0-1 0 0 0,-1 0 0 0 0,-1 1 0 0 0,-3 2 0 0 0,-1 1 0 0 0,-1 1 0 0 0,0 1 0 0 0,-2 1 0 0 0,1 0 0 0 0,0 0 0 0 0,-6-6 0 0 0,-2-2 0 0 0,1 1 0 0 0,1 1 0 0 0,-3-4 0 0 0,-1 0 0 0 0,1 1 0 0 0,-2 2 0 0 0,-1 3 0 0 0,-2 1 0 0 0,0 2 0 0 0,-3 0 0 0 0,1 1 0 0 0,4 0 0 0 0,-1 0 0 0 0,0 0 0 0 0,4 0 0 0 0,-3-6 0 0 0,0-2 0 0 0,-2-5 0 0 0,0 0 0 0 0,3 1 0 0 0,-2-2 0 0 0,1 1 0 0 0,3 2 0 0 0,-3-2 0 0 0,-5-4 0 0 0,0 0 0 0 0,4 3 0 0 0,-2-2 0 0 0,1 2 0 0 0,-2-2 0 0 0,2 1 0 0 0,-3-2 0 0 0,2 2 0 0 0,-2-3 0 0 0,2 2 0 0 0,3 4 0 0 0,-2-2 0 0 0,2 2 0 0 0,-3 2 0 0 0,-4-3 0 0 0,1 2 0 0 0,-2-4 0 0 0,-3-5 0 0 0,2 2 0 0 0,-1-3 0 0 0,4 3 0 0 0,-1-2 0 0 0,-3 3 0 0 0,-3 5 0 0 0,-3-3 0 0 0,4 3 0 0 0,5 2 0 0 0,6 4 0 0 0,0-4 0 0 0,-3-5 0 0 0,1-1 0 0 0,-3-2 0 0 0,2 1 0 0 0,-2-2 0 0 0,2 2 0 0 0,-2-1 0 0 0,3 2 0 0 0,-2-2 0 0 0,-4-4 0 0 0,2 3 0 0 0,-2-2 0 0 0,3 3 0 0 0,0-1 0 0 0,-4-4 0 0 0,2 3 0 0 0,5 5 0 0 0,0 4 0 0 0,-5-1 0 0 0,-2-4 0 0 0,1 0 0 0 0,-1-2 0 0 0,-3-5 0 0 0,-2-3 0 0 0,4 3 0 0 0,-1-1 0 0 0,-1-2 0 0 0,-2-1 0 0 0,-1-3 0 0 0,-3-1 0 0 0,-1-1 0 0 0,0-1 0 0 0,-1-1 0 0 0,0 1 0 0 0,0-1 0 0 0,0 1 0 0 0,0 0 0 0 0,1 0 0 0 0,-1 0 0 0 0,6 5 0 0 0,2 3 0 0 0,5-1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25410 2663 16383 0 0,'0'7'0'0'0,"0"7"0"0"0,0 3 0 0 0,0 1 0 0 0,0 9 0 0 0,0 8 0 0 0,0-3 0 0 0,0-4 0 0 0,0-6 0 0 0,0-1 0 0 0,0-3 0 0 0,0 0 0 0 0,0 5 0 0 0,0 0 0 0 0,0-2 0 0 0,0 0 0 0 0,0-2 0 0 0,0 1 0 0 0,0 4 0 0 0,0 16 0 0 0,0 8 0 0 0,0-4 0 0 0,0-3 0 0 0,0-9 0 0 0,0-3 0 0 0,0-4 0 0 0,0-6 0 0 0,0 1 0 0 0,0 2 0 0 0,0 1 0 0 0,0 3 0 0 0,0-3 0 0 0,0 1 0 0 0,0 9 0 0 0,0 2 0 0 0,0-5 0 0 0,0-1 0 0 0,0 0 0 0 0,0 0 0 0 0,0-1 0 0 0,0 3 0 0 0,0-1 0 0 0,0 0 0 0 0,0 2 0 0 0,0 1 0 0 0,0 5 0 0 0,0 2 0 0 0,0 1 0 0 0,0-3 0 0 0,0-3 0 0 0,0 0 0 0 0,0-3 0 0 0,0-1 0 0 0,0 1 0 0 0,0 1 0 0 0,0 4 0 0 0,0 3 0 0 0,0 1 0 0 0,0-4 0 0 0,0-2 0 0 0,0 0 0 0 0,0-4 0 0 0,0 1 0 0 0,0-1 0 0 0,0-4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1328 4958 16383 0 0,'0'-6'0'0'0,"0"-9"0"0"0,0-8 0 0 0,0-3 0 0 0,0-3 0 0 0,0-4 0 0 0,0 1 0 0 0,0 0 0 0 0,0-1 0 0 0,0-2 0 0 0,0-3 0 0 0,0-3 0 0 0,0 0 0 0 0,0 4 0 0 0,0 8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5T17:24:58.7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1038 4804 16383 0 0,'0'0'0'0'0,"0"-3"0"0"0,0-1 0 0 0,0-7 0 0 0,0-7 0 0 0,0-10 0 0 0,0-7 0 0 0,0 3 0 0 0,0 1 0 0 0,0 1 0 0 0,0 1 0 0 0,0-8 0 0 0,0-4 0 0 0,0 2 0 0 0,0 1 0 0 0,0 1 0 0 0,0-3 0 0 0,0 0 0 0 0,0-1 0 0 0,0 1 0 0 0,0 4 0 0 0,0 8 0 0 0,0 3 0 0 0,0-1 0 0 0,0 0 0 0 0,0-7 0 0 0,0-4 0 0 0,0-16 0 0 0,0-11 0 0 0,0 0 0 0 0,0 0 0 0 0,0 5 0 0 0,0 7 0 0 0,0 8 0 0 0,0 0 0 0 0,0 0 0 0 0,0 2 0 0 0,0 5 0 0 0,0 9 0 0 0,0 2 0 0 0,0 0 0 0 0,0 1 0 0 0,0-8 0 0 0,0-5 0 0 0,0 5 0 0 0,0 1 0 0 0,0 6 0 0 0,0 7 0 0 0,0 8 0 0 0,0 5 0 0 0,0 3 0 0 0,0 3 0 0 0,0 1 0 0 0,0 0 0 0 0,0 1 0 0 0,0-1 0 0 0,0 0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1:22:32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10883 4419 16383 0 0,'10'0'0'0'0,"8"0"0"0"0,5 0 0 0 0,5 0 0 0 0,1 0 0 0 0,2 0 0 0 0,-6-4 0 0 0,-1-3 0 0 0,0 1 0 0 0,0 1 0 0 0,7 1 0 0 0,2 2 0 0 0,1 1 0 0 0,4 1 0 0 0,0 0 0 0 0,4 0 0 0 0,-1 0 0 0 0,3 0 0 0 0,-1 1 0 0 0,-4-1 0 0 0,-3 0 0 0 0,-3 0 0 0 0,-2 0 0 0 0,-1 0 0 0 0,-2 0 0 0 0,0 0 0 0 0,0 0 0 0 0,0 0 0 0 0,0 0 0 0 0,0 0 0 0 0,1 0 0 0 0,-1 0 0 0 0,6 0 0 0 0,6 5 0 0 0,1 1 0 0 0,4 0 0 0 0,3-1 0 0 0,4-1 0 0 0,2-2 0 0 0,-2 4 0 0 0,-6 1 0 0 0,-1-1 0 0 0,-3-1 0 0 0,-4-2 0 0 0,-4-1 0 0 0,-2 4 0 0 0,-2 1 0 0 0,-1-1 0 0 0,-1-1 0 0 0,4-2 0 0 0,3-1 0 0 0,-1-1 0 0 0,4 4 0 0 0,0 1 0 0 0,4 0 0 0 0,-1-1 0 0 0,3-2 0 0 0,-2-1 0 0 0,2-1 0 0 0,-1 0 0 0 0,-4-1 0 0 0,-3-1 0 0 0,-3 1 0 0 0,-3 0 0 0 0,0 0 0 0 0,-2-1 0 0 0,0 1 0 0 0,0 0 0 0 0,0 0 0 0 0,-5-5 0 0 0,-6-6 0 0 0,-11-11 0 0 0,-6-7 0 0 0,-4-3 0 0 0,-5-2 0 0 0,-7-3 0 0 0,-5-2 0 0 0,1 2 0 0 0,-1 2 0 0 0,-2 2 0 0 0,4 2 0 0 0,-1 6 0 0 0,3 3 0 0 0,0-1 0 0 0,-2 5 0 0 0,-7 19 0 0 0,0 15 0 0 0,0 4 0 0 0,4 4 0 0 0,7 3 0 0 0,4 1 0 0 0,6 1 0 0 0,2 1 0 0 0,3-1 0 0 0,-4 1 0 0 0,-1-1 0 0 0,-1 0 0 0 0,2 5 0 0 0,2 1 0 0 0,0-1 0 0 0,-4 5 0 0 0,-1-1 0 0 0,1-1 0 0 0,-4-2 0 0 0,1 3 0 0 0,1-1 0 0 0,2-1 0 0 0,-3-3 0 0 0,0-1 0 0 0,2-1 0 0 0,2-2 0 0 0,2 0 0 0 0,1-1 0 0 0,1 0 0 0 0,1 0 0 0 0,0 1 0 0 0,1-1 0 0 0,-1 0 0 0 0,0 1 0 0 0,1 0 0 0 0,-1-1 0 0 0,0 1 0 0 0,10-15 0 0 0,3-15 0 0 0,4-11 0 0 0,4-10 0 0 0,4-4 0 0 0,-3-4 0 0 0,-1 3 0 0 0,2 2 0 0 0,2 0 0 0 0,1 0 0 0 0,1-2 0 0 0,1 0 0 0 0,0-1 0 0 0,1 0 0 0 0,0 0 0 0 0,-5-1 0 0 0,-2 5 0 0 0,-4 2 0 0 0,-1-1 0 0 0,-3-1 0 0 0,1 4 0 0 0,-2 0 0 0 0,2 4 0 0 0,-2 4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1:22:32.9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10211 3013 16383 0 0,'6'0'0'0'0,"4"-2"0"0"0,3-2 0 0 0,2 1 0 0 0,2 0 0 0 0,0 1 0 0 0,0-2 0 0 0,-1 0 0 0 0,1 0 0 0 0,-1 4 0 0 0,1 2 0 0 0,-1 3 0 0 0,0 3 0 0 0,-1 1 0 0 0,1 1 0 0 0,0 5 0 0 0,-3 2 0 0 0,0 1 0 0 0,-1 0 0 0 0,1 3 0 0 0,1 0 0 0 0,-2 2 0 0 0,0-1 0 0 0,0 3 0 0 0,1 4 0 0 0,4 3 0 0 0,1 4 0 0 0,-1 4 0 0 0,-2 0 0 0 0,-4 0 0 0 0,0-3 0 0 0,-2-1 0 0 0,0-5 0 0 0,-2-1 0 0 0,-2-2 0 0 0,-1-2 0 0 0,-2 0 0 0 0,-1 1 0 0 0,-1 1 0 0 0,-3 2 0 0 0,-4 3 0 0 0,-3 1 0 0 0,-3 4 0 0 0,-2 1 0 0 0,0-2 0 0 0,-5-4 0 0 0,0-1 0 0 0,-3-2 0 0 0,1-3 0 0 0,0-4 0 0 0,2-5 0 0 0,-2-3 0 0 0,1-4 0 0 0,1-4 0 0 0,1-3 0 0 0,2-3 0 0 0,-3-1 0 0 0,-2 0 0 0 0,-4-1 0 0 0,0 0 0 0 0,0-2 0 0 0,-2-1 0 0 0,-1-3 0 0 0,1-2 0 0 0,3-3 0 0 0,3 1 0 0 0,3 0 0 0 0,1-2 0 0 0,4 0 0 0 0,2 1 0 0 0,3 0 0 0 0,0 0 0 0 0,2-1 0 0 0,1-1 0 0 0,0-1 0 0 0,1-1 0 0 0,1 1 0 0 0,1-1 0 0 0,1-1 0 0 0,1 1 0 0 0,1 0 0 0 0,0 0 0 0 0,1-2 0 0 0,1-5 0 0 0,2-5 0 0 0,0-7 0 0 0,2-5 0 0 0,-1-4 0 0 0,3-3 0 0 0,1-1 0 0 0,1 2 0 0 0,0 0 0 0 0,1 4 0 0 0,2 2 0 0 0,2 4 0 0 0,0 4 0 0 0,0 5 0 0 0,1 3 0 0 0,3-4 0 0 0,-2 3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1:22:32.9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3485 6151 16383 0 0,'-2'3'0'0'0,"-2"3"0"0"0,3-2 0 0 0,5-1 0 0 0,1-4 0 0 0,3-3 0 0 0,2 1 0 0 0,0-3 0 0 0,1 0 0 0 0,1 1 0 0 0,1-1 0 0 0,2 0 0 0 0,0 1 0 0 0,1 2 0 0 0,0 1 0 0 0,0 0 0 0 0,0-1 0 0 0,0 0 0 0 0,0 0 0 0 0,0 0 0 0 0,0 4 0 0 0,0 2 0 0 0,0 2 0 0 0,0 4 0 0 0,0 0 0 0 0,0 1 0 0 0,0 2 0 0 0,-3 2 0 0 0,-1 0 0 0 0,1 1 0 0 0,0 1 0 0 0,1 0 0 0 0,0 1 0 0 0,-1-1 0 0 0,-1 3 0 0 0,1 0 0 0 0,0 1 0 0 0,-2 1 0 0 0,0 4 0 0 0,1 1 0 0 0,1 3 0 0 0,-1 2 0 0 0,-1 3 0 0 0,-2 2 0 0 0,-2 0 0 0 0,-3-4 0 0 0,-1-1 0 0 0,-2-4 0 0 0,-4 0 0 0 0,-1-3 0 0 0,-2 0 0 0 0,-4 2 0 0 0,-2-2 0 0 0,-2-1 0 0 0,-2-2 0 0 0,0-3 0 0 0,0-3 0 0 0,0-2 0 0 0,-1-1 0 0 0,1-2 0 0 0,0-3 0 0 0,-1-2 0 0 0,1-2 0 0 0,1-3 0 0 0,-1-2 0 0 0,0-2 0 0 0,0 0 0 0 0,-3 1 0 0 0,0-3 0 0 0,-3 1 0 0 0,-3-2 0 0 0,0 1 0 0 0,-1-3 0 0 0,1-1 0 0 0,-1-2 0 0 0,2-2 0 0 0,2-1 0 0 0,2 0 0 0 0,2 1 0 0 0,4 1 0 0 0,1-2 0 0 0,1-2 0 0 0,2-4 0 0 0,0 0 0 0 0,1-2 0 0 0,4-3 0 0 0,1-3 0 0 0,2-1 0 0 0,1-1 0 0 0,1-1 0 0 0,3 0 0 0 0,1 0 0 0 0,2-3 0 0 0,4-1 0 0 0,4 1 0 0 0,4 3 0 0 0,1 1 0 0 0,-3 4 0 0 0,-4 7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1:22:32.9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9295 10731 16383 0 0,'4'0'0'0'0,"2"0"0"0"0,2 0 0 0 0,3 0 0 0 0,1-2 0 0 0,2 0 0 0 0,0 0 0 0 0,1 0 0 0 0,0 1 0 0 0,0 0 0 0 0,0-1 0 0 0,0 0 0 0 0,1 0 0 0 0,1 0 0 0 0,2 1 0 0 0,2 0 0 0 0,0 0 0 0 0,0-2 0 0 0,0 1 0 0 0,-2 1 0 0 0,-1-2 0 0 0,-3 0 0 0 0,1 1 0 0 0,-2-2 0 0 0,1 1 0 0 0,1-2 0 0 0,0 1 0 0 0,0 1 0 0 0,1 1 0 0 0,0-2 0 0 0,0 2 0 0 0,1-1 0 0 0,1 1 0 0 0,0 1 0 0 0,1 1 0 0 0,-1-2 0 0 0,-1 0 0 0 0,-2 0 0 0 0,-1 0 0 0 0,0 1 0 0 0,0 1 0 0 0,2-1 0 0 0,1 1 0 0 0,3 0 0 0 0,3 2 0 0 0,0 0 0 0 0,-1 0 0 0 0,0 0 0 0 0,-1-1 0 0 0,-3 0 0 0 0,-3 1 0 0 0,-1 0 0 0 0,-1 1 0 0 0,0-2 0 0 0,0 2 0 0 0,0 0 0 0 0,3 1 0 0 0,2 1 0 0 0,0 1 0 0 0,0 0 0 0 0,-1 1 0 0 0,0-1 0 0 0,0 1 0 0 0,-1-2 0 0 0,-2 1 0 0 0,0 0 0 0 0,-1 2 0 0 0,-2-2 0 0 0,0 1 0 0 0,-1 0 0 0 0,-1 0 0 0 0,-1-1 0 0 0,1 1 0 0 0,-1-1 0 0 0,1 2 0 0 0,1 1 0 0 0,1 1 0 0 0,-1 2 0 0 0,1 0 0 0 0,0 2 0 0 0,1 2 0 0 0,-1 1 0 0 0,-1 1 0 0 0,2 2 0 0 0,-1 2 0 0 0,-1 0 0 0 0,-2-1 0 0 0,0-2 0 0 0,-2-1 0 0 0,-1-1 0 0 0,-1-2 0 0 0,-1 1 0 0 0,-2 0 0 0 0,0-1 0 0 0,-2 0 0 0 0,0 0 0 0 0,0-1 0 0 0,0-1 0 0 0,-1 1 0 0 0,-1-1 0 0 0,0-1 0 0 0,-2 0 0 0 0,0 0 0 0 0,-1 0 0 0 0,-3 0 0 0 0,-1 1 0 0 0,-2 0 0 0 0,-1 0 0 0 0,-1 0 0 0 0,0 0 0 0 0,1-1 0 0 0,1-2 0 0 0,0-1 0 0 0,1-1 0 0 0,0 0 0 0 0,1 1 0 0 0,-1 0 0 0 0,-1 0 0 0 0,-2 0 0 0 0,-5-1 0 0 0,-3 0 0 0 0,-1-1 0 0 0,-1 1 0 0 0,-1-1 0 0 0,1 0 0 0 0,3-2 0 0 0,0 1 0 0 0,-1 1 0 0 0,0-2 0 0 0,0 1 0 0 0,-2 1 0 0 0,1-1 0 0 0,-2 0 0 0 0,1 0 0 0 0,-1-3 0 0 0,0 0 0 0 0,1-1 0 0 0,3-2 0 0 0,1 0 0 0 0,1 0 0 0 0,0 0 0 0 0,2 0 0 0 0,-1-1 0 0 0,1 1 0 0 0,-2 0 0 0 0,0 0 0 0 0,0 0 0 0 0,-1-2 0 0 0,0 0 0 0 0,-1 0 0 0 0,1-1 0 0 0,1-1 0 0 0,2 2 0 0 0,1 0 0 0 0,1 0 0 0 0,2 0 0 0 0,0-1 0 0 0,1 1 0 0 0,2-1 0 0 0,-1 0 0 0 0,0 0 0 0 0,1-1 0 0 0,0 1 0 0 0,-1 0 0 0 0,-1 0 0 0 0,-1-1 0 0 0,0 0 0 0 0,-1 0 0 0 0,0 0 0 0 0,1 0 0 0 0,-1 1 0 0 0,-1-2 0 0 0,2 1 0 0 0,-2-1 0 0 0,1 1 0 0 0,1-1 0 0 0,0-2 0 0 0,2 0 0 0 0,-1-1 0 0 0,1-1 0 0 0,1-1 0 0 0,-1 0 0 0 0,1 1 0 0 0,-1-1 0 0 0,1 0 0 0 0,1 0 0 0 0,0 0 0 0 0,1 1 0 0 0,-1-1 0 0 0,-1 0 0 0 0,2 0 0 0 0,0 2 0 0 0,1 1 0 0 0,0-1 0 0 0,1 0 0 0 0,0 0 0 0 0,-1-1 0 0 0,1 0 0 0 0,-1-1 0 0 0,1 1 0 0 0,-1-1 0 0 0,1 0 0 0 0,2 0 0 0 0,0 1 0 0 0,0-1 0 0 0,1 0 0 0 0,-1 1 0 0 0,2-1 0 0 0,0 0 0 0 0,0 1 0 0 0,-1-1 0 0 0,0 0 0 0 0,0 1 0 0 0,1-1 0 0 0,0 0 0 0 0,-2 1 0 0 0,1-1 0 0 0,0 0 0 0 0,0 1 0 0 0,1-1 0 0 0,0 0 0 0 0,1 1 0 0 0,0-1 0 0 0,0 0 0 0 0,0 1 0 0 0,0-1 0 0 0,0 0 0 0 0,0 1 0 0 0,0-1 0 0 0,0 0 0 0 0,0 1 0 0 0,0-1 0 0 0,2 0 0 0 0,0 1 0 0 0,0-1 0 0 0,0 0 0 0 0,1 1 0 0 0,0-1 0 0 0,1 2 0 0 0,0 2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1:22:32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12277 8116 16383 0 0,'11'-6'0'0'0,"11"-1"0"0"0,6-7 0 0 0,10 1 0 0 0,11-5 0 0 0,8 2 0 0 0,12-3 0 0 0,12 2 0 0 0,9 4 0 0 0,7-1 0 0 0,5 1 0 0 0,-4 3 0 0 0,-7-3 0 0 0,-2-4 0 0 0,-3 0 0 0 0,0-3 0 0 0,9-4 0 0 0,11 3 0 0 0,6-1 0 0 0,0-3 0 0 0,0 3 0 0 0,-9-1 0 0 0,-9 4 0 0 0,-10-1 0 0 0,-7-3 0 0 0,0 3 0 0 0,0 5 0 0 0,3-2 0 0 0,0 3 0 0 0,3 4 0 0 0,1 3 0 0 0,-4 3 0 0 0,-9 2 0 0 0,-11 2 0 0 0,-10 0 0 0 0,-8 1 0 0 0,-5-1 0 0 0,-8 7 0 0 0,-10 1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1:22:32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12206 8405 16383 0 0,'12'11'0'0'0,"9"5"0"0"0,7-2 0 0 0,5-2 0 0 0,2-3 0 0 0,2-4 0 0 0,-1-2 0 0 0,0-2 0 0 0,0-7 0 0 0,5-2 0 0 0,1 0 0 0 0,6-4 0 0 0,5-1 0 0 0,7 3 0 0 0,-3-4 0 0 0,2 2 0 0 0,2 2 0 0 0,2 3 0 0 0,-3-4 0 0 0,-1 1 0 0 0,1 2 0 0 0,-3-4 0 0 0,-1 1 0 0 0,-3 1 0 0 0,-5-2 0 0 0,1 0 0 0 0,4 2 0 0 0,-2-3 0 0 0,2 1 0 0 0,5 3 0 0 0,8 2 0 0 0,6 3 0 0 0,2-4 0 0 0,-1-1 0 0 0,0 2 0 0 0,-7 1 0 0 0,-3 2 0 0 0,-7-3 0 0 0,-7-2 0 0 0,-5 1 0 0 0,-6 2 0 0 0,-2 3 0 0 0,-2 0 0 0 0,-1-4 0 0 0,0-1 0 0 0,-1 1 0 0 0,2 2 0 0 0,-1 1 0 0 0,7 2 0 0 0,1 6 0 0 0,6 4 0 0 0,1-1 0 0 0,-2-1 0 0 0,-3-1 0 0 0,-3-2 0 0 0,-3-2 0 0 0,-1 0 0 0 0,-8-1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1:22:32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12859 6914 16383 0 0,'11'0'0'0'0,"11"0"0"0"0,6 6 0 0 0,10 2 0 0 0,5 5 0 0 0,7 7 0 0 0,6 5 0 0 0,5 4 0 0 0,4 4 0 0 0,8 7 0 0 0,10 8 0 0 0,2 8 0 0 0,-3 7 0 0 0,4-3 0 0 0,-3 1 0 0 0,3 1 0 0 0,4 2 0 0 0,10-4 0 0 0,6-1 0 0 0,1-5 0 0 0,-5 1 0 0 0,-9-4 0 0 0,-2 2 0 0 0,0 8 0 0 0,3 6 0 0 0,2 9 0 0 0,3 9 0 0 0,1 2 0 0 0,2 3 0 0 0,-6-8 0 0 0,-12-6 0 0 0,-16-10 0 0 0,-13-17 0 0 0,-10-10 0 0 0,-7-6 0 0 0,-4-4 0 0 0,-2 0 0 0 0,-7 1 0 0 0,-12-5 0 0 0,-16-1 0 0 0,-12-4 0 0 0,-10-1 0 0 0,-6-2 0 0 0,-9 1 0 0 0,-16 15 0 0 0,-21 31 0 0 0,-21 33 0 0 0,-23 30 0 0 0,-20 28 0 0 0,-20 16 0 0 0,-7 9 0 0 0,3 2 0 0 0,11-12 0 0 0,15-18 0 0 0,14-17 0 0 0,10-20 0 0 0,-4-12 0 0 0,-17-1 0 0 0,-31 18 0 0 0,12-12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9:50:36.8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16514 12991 16383 0 0,'-5'0'0'0'0,"-8"0"0"0"0,-7 0 0 0 0,-6 0 0 0 0,-3 0 0 0 0,-3 0 0 0 0,-2 0 0 0 0,0 0 0 0 0,0 0 0 0 0,1 0 0 0 0,-1 0 0 0 0,1 0 0 0 0,6 6 0 0 0,1 1 0 0 0,1 0 0 0 0,-2-1 0 0 0,-2-2 0 0 0,-1-2 0 0 0,-1-1 0 0 0,-1 6 0 0 0,0 0 0 0 0,-1 0 0 0 0,0 4 0 0 0,0 0 0 0 0,0-2 0 0 0,1-2 0 0 0,-1-3 0 0 0,0-1 0 0 0,1-2 0 0 0,-1-1 0 0 0,1 0 0 0 0,-1-1 0 0 0,6 6 0 0 0,2 2 0 0 0,-1 0 0 0 0,-1-2 0 0 0,-1-1 0 0 0,-2-1 0 0 0,-1-2 0 0 0,4 5 0 0 0,7 7 0 0 0,2 1 0 0 0,-2-1 0 0 0,-3-4 0 0 0,-4 3 0 0 0,-2-1 0 0 0,4 3 0 0 0,0 5 0 0 0,0 5 0 0 0,-3-2 0 0 0,-1 1 0 0 0,4 2 0 0 0,1-3 0 0 0,4 0 0 0 0,6 2 0 0 0,-1-3 0 0 0,3 0 0 0 0,-2 2 0 0 0,-5-2 0 0 0,1 0 0 0 0,4 2 0 0 0,4 3 0 0 0,-1-3 0 0 0,0 0 0 0 0,3 2 0 0 0,-4-4 0 0 0,2 1 0 0 0,1 1 0 0 0,-3-2 0 0 0,1 0 0 0 0,2 2 0 0 0,-3-2 0 0 0,0 0 0 0 0,3 2 0 0 0,-3-2 0 0 0,1 0 0 0 0,2 2 0 0 0,2 3 0 0 0,-3 3 0 0 0,1 1 0 0 0,1 2 0 0 0,2 1 0 0 0,3 0 0 0 0,-5 0 0 0 0,0 0 0 0 0,1 0 0 0 0,2 0 0 0 0,1-1 0 0 0,2 1 0 0 0,1 0 0 0 0,1-1 0 0 0,0 1 0 0 0,0-1 0 0 0,0 1 0 0 0,1-1 0 0 0,-1 1 0 0 0,0-1 0 0 0,0 1 0 0 0,0 0 0 0 0,0-1 0 0 0,0 1 0 0 0,0-1 0 0 0,0 1 0 0 0,0-1 0 0 0,0 1 0 0 0,0 0 0 0 0,0-1 0 0 0,0 1 0 0 0,0-1 0 0 0,0 1 0 0 0,0-1 0 0 0,0 1 0 0 0,0-1 0 0 0,0 1 0 0 0,0 0 0 0 0,0-1 0 0 0,0 1 0 0 0,0-1 0 0 0,0 1 0 0 0,0-1 0 0 0,0 1 0 0 0,0 0 0 0 0,0-1 0 0 0,0 1 0 0 0,0-1 0 0 0,0 1 0 0 0,0-1 0 0 0,6-5 0 0 0,1-1 0 0 0,0-1 0 0 0,-1 2 0 0 0,3 2 0 0 0,1 1 0 0 0,-1 1 0 0 0,-3 1 0 0 0,-2 0 0 0 0,4-4 0 0 0,0-3 0 0 0,5-4 0 0 0,0-2 0 0 0,-3 3 0 0 0,3-3 0 0 0,5 1 0 0 0,5-3 0 0 0,-2 1 0 0 0,2-2 0 0 0,-4 1 0 0 0,1-2 0 0 0,-3 2 0 0 0,1-2 0 0 0,-3 3 0 0 0,2 2 0 0 0,4-1 0 0 0,-2 2 0 0 0,1-4 0 0 0,3 2 0 0 0,3-2 0 0 0,3-5 0 0 0,2 1 0 0 0,0-1 0 0 0,-3 3 0 0 0,-3 4 0 0 0,2-1 0 0 0,-6 2 0 0 0,1 3 0 0 0,1-2 0 0 0,-2 0 0 0 0,-1-2 0 0 0,3-6 0 0 0,-2 2 0 0 0,0-3 0 0 0,2-3 0 0 0,-3 3 0 0 0,1-1 0 0 0,3-2 0 0 0,2 2 0 0 0,-3 6 0 0 0,0-1 0 0 0,2-2 0 0 0,2-5 0 0 0,2-3 0 0 0,1-2 0 0 0,-4 3 0 0 0,0 0 0 0 0,-1 0 0 0 0,-3 3 0 0 0,0 1 0 0 0,1-2 0 0 0,3-3 0 0 0,-3 4 0 0 0,-1 0 0 0 0,3-2 0 0 0,1-2 0 0 0,-2 3 0 0 0,-1 1 0 0 0,2-3 0 0 0,1-1 0 0 0,3-2 0 0 0,2-2 0 0 0,0-1 0 0 0,2-1 0 0 0,0 0 0 0 0,0 5 0 0 0,0 2 0 0 0,-1 0 0 0 0,1-2 0 0 0,0-1 0 0 0,0-2 0 0 0,-1 0 0 0 0,1-2 0 0 0,-1 0 0 0 0,1 0 0 0 0,-1 0 0 0 0,1-1 0 0 0,0 1 0 0 0,-1 0 0 0 0,1 0 0 0 0,-1 0 0 0 0,1 0 0 0 0,-1 0 0 0 0,1 0 0 0 0,-1 0 0 0 0,1 0 0 0 0,0 0 0 0 0,-1 0 0 0 0,1 0 0 0 0,-1 0 0 0 0,1 0 0 0 0,-1 0 0 0 0,1 0 0 0 0,0 0 0 0 0,-1 0 0 0 0,-5-6 0 0 0,-2-1 0 0 0,1 0 0 0 0,1 1 0 0 0,1 2 0 0 0,2 2 0 0 0,2 0 0 0 0,0 2 0 0 0,-5-6 0 0 0,-2-1 0 0 0,1 0 0 0 0,-4-3 0 0 0,-1-2 0 0 0,2 3 0 0 0,3 2 0 0 0,-3-3 0 0 0,-1 0 0 0 0,3 2 0 0 0,1 2 0 0 0,3-3 0 0 0,2 0 0 0 0,-5-5 0 0 0,-1 1 0 0 0,1-3 0 0 0,1 1 0 0 0,-3-3 0 0 0,-1-3 0 0 0,1 1 0 0 0,-3 0 0 0 0,0 2 0 0 0,3-1 0 0 0,2 2 0 0 0,-4 0 0 0 0,1 1 0 0 0,-4-1 0 0 0,1 2 0 0 0,2-2 0 0 0,2 2 0 0 0,4 3 0 0 0,-3-1 0 0 0,-1-5 0 0 0,1 1 0 0 0,-3-1 0 0 0,0-5 0 0 0,1 3 0 0 0,-2-1 0 0 0,0 2 0 0 0,-3 0 0 0 0,0 3 0 0 0,-2-2 0 0 0,1 3 0 0 0,-2-2 0 0 0,2 2 0 0 0,4 3 0 0 0,-2-1 0 0 0,1 1 0 0 0,-2-3 0 0 0,-5-4 0 0 0,1 1 0 0 0,4 3 0 0 0,-1 0 0 0 0,2 1 0 0 0,-2-2 0 0 0,1 2 0 0 0,-2-3 0 0 0,2-4 0 0 0,3-3 0 0 0,-2-4 0 0 0,1 3 0 0 0,-2 1 0 0 0,1 4 0 0 0,-3-1 0 0 0,1 5 0 0 0,-1-2 0 0 0,1 3 0 0 0,-2-2 0 0 0,-3-4 0 0 0,1 3 0 0 0,-1-2 0 0 0,-3-4 0 0 0,3 4 0 0 0,-1-1 0 0 0,4 2 0 0 0,-2 0 0 0 0,-2-2 0 0 0,-3-4 0 0 0,2 3 0 0 0,0-1 0 0 0,-2-2 0 0 0,-2-2 0 0 0,-3-2 0 0 0,-1-1 0 0 0,4 3 0 0 0,2 2 0 0 0,-2-1 0 0 0,0-1 0 0 0,-3-2 0 0 0,-1-1 0 0 0,-1-2 0 0 0,0 0 0 0 0,-1-1 0 0 0,-1 1 0 0 0,1-1 0 0 0,-6 5 0 0 0,-1 3 0 0 0,0-1 0 0 0,-5 5 0 0 0,1-1 0 0 0,1-1 0 0 0,-2 3 0 0 0,0 0 0 0 0,-3-3 0 0 0,1-3 0 0 0,2-2 0 0 0,-1 3 0 0 0,1 0 0 0 0,-3 6 0 0 0,1-1 0 0 0,3-2 0 0 0,-2 2 0 0 0,-5 0 0 0 0,1-3 0 0 0,-2 3 0 0 0,2-1 0 0 0,-2 3 0 0 0,3-1 0 0 0,-2 3 0 0 0,3-1 0 0 0,3-4 0 0 0,-1 2 0 0 0,-5-1 0 0 0,-4 2 0 0 0,1 0 0 0 0,-1 2 0 0 0,3-2 0 0 0,0 3 0 0 0,2-3 0 0 0,-1 3 0 0 0,3-2 0 0 0,-2 2 0 0 0,1-2 0 0 0,-1 2 0 0 0,2-3 0 0 0,-2 3 0 0 0,2-2 0 0 0,-2 2 0 0 0,-4-3 0 0 0,2-3 0 0 0,-2 2 0 0 0,4-1 0 0 0,-2 2 0 0 0,3-1 0 0 0,-2 3 0 0 0,2-2 0 0 0,-1-3 0 0 0,-3 2 0 0 0,-5 5 0 0 0,3-2 0 0 0,-1 2 0 0 0,4-1 0 0 0,-1 1 0 0 0,4-3 0 0 0,-2 2 0 0 0,-3 4 0 0 0,2-2 0 0 0,-1 0 0 0 0,2-1 0 0 0,0 0 0 0 0,2-3 0 0 0,-2 2 0 0 0,3-2 0 0 0,-2 2 0 0 0,2-3 0 0 0,-3 3 0 0 0,-2 3 0 0 0,-5 4 0 0 0,3-2 0 0 0,-1 0 0 0 0,4-3 0 0 0,-1 0 0 0 0,-2-3 0 0 0,-3 1 0 0 0,2-2 0 0 0,1 2 0 0 0,3-3 0 0 0,-1-3 0 0 0,-2 1 0 0 0,-3 0 0 0 0,-3 2 0 0 0,4-1 0 0 0,0 3 0 0 0,4-2 0 0 0,0 3 0 0 0,-2-2 0 0 0,-3 1 0 0 0,-3 5 0 0 0,-2 3 0 0 0,-1 3 0 0 0,-1 3 0 0 0,-1 2 0 0 0,5-6 0 0 0,2 0 0 0 0,0-1 0 0 0,-1 2 0 0 0,-2 2 0 0 0,-1-5 0 0 0,-1 0 0 0 0,-1 0 0 0 0,-1 3 0 0 0,0 1 0 0 0,1 2 0 0 0,-1 0 0 0 0,0-3 0 0 0,0-3 0 0 0,1 2 0 0 0,-1 0 0 0 0,6-3 0 0 0,2 0 0 0 0,-1 0 0 0 0,5-2 0 0 0,0-1 0 0 0,3 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3C499-4236-464A-9A0F-5A6B8B8C7C0F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484D3-A04E-4045-96A8-2D493A96EC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5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3C499-4236-464A-9A0F-5A6B8B8C7C0F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484D3-A04E-4045-96A8-2D493A96E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5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.xml"/><Relationship Id="rId1" Type="http://schemas.openxmlformats.org/officeDocument/2006/relationships/notesMaster" Target="../notesMasters/notesMaster1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0.xml"/><Relationship Id="rId1" Type="http://schemas.openxmlformats.org/officeDocument/2006/relationships/notesMaster" Target="../notesMasters/notesMaster1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0.xml"/><Relationship Id="rId1" Type="http://schemas.openxmlformats.org/officeDocument/2006/relationships/notesMaster" Target="../notesMasters/notesMaster1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0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.xml"/><Relationship Id="rId1" Type="http://schemas.openxmlformats.org/officeDocument/2006/relationships/notesMaster" Target="../notesMasters/notesMaster1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60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Knöpfe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müssen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gedebounced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werden</a:t>
            </a:r>
          </a:p>
          <a:p>
            <a:r>
              <a:rPr lang="en-US">
                <a:latin typeface="Calibri"/>
                <a:cs typeface="Calibri"/>
              </a:rPr>
              <a:t>2²⁰/20MHz = 50 </a:t>
            </a:r>
            <a:r>
              <a:rPr lang="en-US" err="1">
                <a:latin typeface="Calibri"/>
                <a:cs typeface="Calibri"/>
              </a:rPr>
              <a:t>Milisekunden</a:t>
            </a:r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Werden per Store in den </a:t>
            </a:r>
            <a:r>
              <a:rPr lang="en-US" err="1">
                <a:latin typeface="Calibri"/>
                <a:cs typeface="Calibri"/>
              </a:rPr>
              <a:t>prozessor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geladen</a:t>
            </a:r>
            <a:r>
              <a:rPr lang="en-US">
                <a:latin typeface="Calibri"/>
                <a:cs typeface="Calibri"/>
              </a:rPr>
              <a:t> (</a:t>
            </a:r>
            <a:r>
              <a:rPr lang="en-US" err="1">
                <a:latin typeface="Calibri"/>
                <a:cs typeface="Calibri"/>
              </a:rPr>
              <a:t>Sonderbefehl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37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Ausprobieren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welche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Auflösungen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wir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nutzen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2935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Ausprobieren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welche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Auflösungen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wir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nutzen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2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Bildprogramm</a:t>
            </a:r>
            <a:r>
              <a:rPr lang="en-US">
                <a:latin typeface="Calibri"/>
                <a:cs typeface="Calibri"/>
              </a:rPr>
              <a:t> -&gt; </a:t>
            </a:r>
            <a:r>
              <a:rPr lang="en-US" err="1">
                <a:latin typeface="Calibri"/>
                <a:cs typeface="Calibri"/>
              </a:rPr>
              <a:t>Inputbild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wird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umgewandelt</a:t>
            </a:r>
            <a:r>
              <a:rPr lang="en-US">
                <a:latin typeface="Calibri"/>
                <a:cs typeface="Calibri"/>
              </a:rPr>
              <a:t> von 24-bit </a:t>
            </a:r>
            <a:r>
              <a:rPr lang="en-US" err="1">
                <a:latin typeface="Calibri"/>
                <a:cs typeface="Calibri"/>
              </a:rPr>
              <a:t>Farbtiefe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8-bit custom </a:t>
            </a:r>
            <a:r>
              <a:rPr lang="en-US" err="1">
                <a:latin typeface="Calibri"/>
                <a:cs typeface="Calibri"/>
              </a:rPr>
              <a:t>Farbtiefe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973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Sieht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ausreichend</a:t>
            </a:r>
            <a:r>
              <a:rPr lang="en-US">
                <a:latin typeface="Calibri"/>
                <a:cs typeface="Calibri"/>
              </a:rPr>
              <a:t> gut </a:t>
            </a:r>
            <a:r>
              <a:rPr lang="en-US" err="1">
                <a:latin typeface="Calibri"/>
                <a:cs typeface="Calibri"/>
              </a:rPr>
              <a:t>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86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Bildpuffer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speichert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pixeldaten</a:t>
            </a:r>
          </a:p>
          <a:p>
            <a:endParaRPr lang="en-US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>
                <a:latin typeface="Calibri"/>
                <a:cs typeface="Calibri"/>
              </a:rPr>
              <a:t>X Y </a:t>
            </a:r>
            <a:r>
              <a:rPr lang="en-US" err="1">
                <a:latin typeface="Calibri"/>
                <a:cs typeface="Calibri"/>
              </a:rPr>
              <a:t>zum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schreiben</a:t>
            </a:r>
            <a:r>
              <a:rPr lang="en-US">
                <a:latin typeface="Calibri"/>
                <a:cs typeface="Calibri"/>
              </a:rPr>
              <a:t> der Daten </a:t>
            </a:r>
            <a:r>
              <a:rPr lang="en-US" err="1">
                <a:latin typeface="Calibri"/>
                <a:cs typeface="Calibri"/>
              </a:rPr>
              <a:t>vom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Prozessor</a:t>
            </a:r>
            <a:endParaRPr lang="en-US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>
                <a:latin typeface="Calibri"/>
                <a:cs typeface="Calibri"/>
              </a:rPr>
              <a:t>X Y </a:t>
            </a:r>
            <a:r>
              <a:rPr lang="en-US" err="1">
                <a:latin typeface="Calibri"/>
                <a:cs typeface="Calibri"/>
              </a:rPr>
              <a:t>zum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lesen</a:t>
            </a:r>
            <a:r>
              <a:rPr lang="en-US">
                <a:latin typeface="Calibri"/>
                <a:cs typeface="Calibri"/>
              </a:rPr>
              <a:t> der Daten für GPDI</a:t>
            </a:r>
          </a:p>
          <a:p>
            <a:r>
              <a:rPr lang="en-US" err="1">
                <a:latin typeface="Calibri"/>
                <a:cs typeface="Calibri"/>
              </a:rPr>
              <a:t>Beide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Bildpuffer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lassen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seperat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beschreiben</a:t>
            </a:r>
          </a:p>
          <a:p>
            <a:r>
              <a:rPr lang="en-US" err="1">
                <a:latin typeface="Calibri"/>
                <a:cs typeface="Calibri"/>
              </a:rPr>
              <a:t>Bildpuffer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Wechsel</a:t>
            </a:r>
            <a:r>
              <a:rPr lang="en-US">
                <a:latin typeface="Calibri"/>
                <a:cs typeface="Calibri"/>
              </a:rPr>
              <a:t> für </a:t>
            </a:r>
            <a:r>
              <a:rPr lang="en-US" err="1">
                <a:latin typeface="Calibri"/>
                <a:cs typeface="Calibri"/>
              </a:rPr>
              <a:t>welcher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Bildpuffer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wann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angezeigt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wird</a:t>
            </a:r>
            <a:r>
              <a:rPr lang="en-US">
                <a:latin typeface="Calibri"/>
                <a:cs typeface="Calibri"/>
              </a:rPr>
              <a:t> TODO: </a:t>
            </a:r>
            <a:r>
              <a:rPr lang="en-US" err="1">
                <a:latin typeface="Calibri"/>
                <a:cs typeface="Calibri"/>
              </a:rPr>
              <a:t>VSync</a:t>
            </a:r>
            <a:r>
              <a:rPr lang="en-US">
                <a:latin typeface="Calibri"/>
                <a:cs typeface="Calibri"/>
              </a:rPr>
              <a:t> um </a:t>
            </a:r>
            <a:r>
              <a:rPr lang="en-US" err="1">
                <a:latin typeface="Calibri"/>
                <a:cs typeface="Calibri"/>
              </a:rPr>
              <a:t>Bildpuffer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wechseln</a:t>
            </a: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3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Mindestgröße: 640x480 -&gt; 160*4x120*4</a:t>
            </a:r>
          </a:p>
          <a:p>
            <a:r>
              <a:rPr lang="en-US">
                <a:latin typeface="Calibri"/>
                <a:cs typeface="Calibri"/>
              </a:rPr>
              <a:t>8-Bit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24-Bit -&gt; Blau am </a:t>
            </a:r>
            <a:r>
              <a:rPr lang="en-US" err="1">
                <a:latin typeface="Calibri"/>
                <a:cs typeface="Calibri"/>
              </a:rPr>
              <a:t>wenigsten</a:t>
            </a:r>
            <a:r>
              <a:rPr lang="en-US">
                <a:latin typeface="Calibri"/>
                <a:cs typeface="Calibri"/>
              </a:rPr>
              <a:t> da Mensch </a:t>
            </a:r>
            <a:r>
              <a:rPr lang="en-US" err="1">
                <a:latin typeface="Calibri"/>
                <a:cs typeface="Calibri"/>
              </a:rPr>
              <a:t>dort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nicht</a:t>
            </a:r>
            <a:r>
              <a:rPr lang="en-US">
                <a:latin typeface="Calibri"/>
                <a:cs typeface="Calibri"/>
              </a:rPr>
              <a:t> gut </a:t>
            </a:r>
            <a:r>
              <a:rPr lang="en-US" err="1">
                <a:latin typeface="Calibri"/>
                <a:cs typeface="Calibri"/>
              </a:rPr>
              <a:t>sehen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kann</a:t>
            </a:r>
            <a:r>
              <a:rPr lang="en-US">
                <a:latin typeface="Calibri"/>
                <a:cs typeface="Calibri"/>
              </a:rPr>
              <a:t> und </a:t>
            </a:r>
            <a:r>
              <a:rPr lang="en-US" err="1">
                <a:latin typeface="Calibri"/>
                <a:cs typeface="Calibri"/>
              </a:rPr>
              <a:t>blau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doof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ist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oder</a:t>
            </a:r>
            <a:r>
              <a:rPr lang="en-US">
                <a:latin typeface="Calibri"/>
                <a:cs typeface="Calibri"/>
              </a:rPr>
              <a:t> so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402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Eigene</a:t>
            </a:r>
            <a:r>
              <a:rPr lang="en-US">
                <a:latin typeface="Calibri"/>
                <a:cs typeface="Calibri"/>
              </a:rPr>
              <a:t> HDMI Clock da 20MHz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langsam</a:t>
            </a:r>
            <a:r>
              <a:rPr lang="en-US">
                <a:latin typeface="Calibri"/>
                <a:cs typeface="Calibri"/>
              </a:rPr>
              <a:t> -&gt; 25 MHz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76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Wieso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eigener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Befehlssatz</a:t>
            </a:r>
            <a:r>
              <a:rPr lang="en-US">
                <a:latin typeface="Calibri"/>
                <a:cs typeface="Calibri"/>
              </a:rPr>
              <a:t>?</a:t>
            </a:r>
          </a:p>
          <a:p>
            <a:r>
              <a:rPr lang="en-US">
                <a:latin typeface="Calibri"/>
                <a:cs typeface="Calibri"/>
              </a:rPr>
              <a:t>Wir </a:t>
            </a:r>
            <a:r>
              <a:rPr lang="en-US" err="1">
                <a:latin typeface="Calibri"/>
                <a:cs typeface="Calibri"/>
              </a:rPr>
              <a:t>wollten</a:t>
            </a:r>
            <a:r>
              <a:rPr lang="en-US">
                <a:latin typeface="Calibri"/>
                <a:cs typeface="Calibri"/>
              </a:rPr>
              <a:t> 32-Bit</a:t>
            </a:r>
          </a:p>
          <a:p>
            <a:r>
              <a:rPr lang="en-US" err="1">
                <a:latin typeface="Calibri"/>
                <a:cs typeface="Calibri"/>
              </a:rPr>
              <a:t>Bestimmte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Befehle</a:t>
            </a:r>
            <a:r>
              <a:rPr lang="en-US">
                <a:latin typeface="Calibri"/>
                <a:cs typeface="Calibri"/>
              </a:rPr>
              <a:t> in Hardware: </a:t>
            </a:r>
            <a:r>
              <a:rPr lang="en-US" err="1">
                <a:latin typeface="Calibri"/>
                <a:cs typeface="Calibri"/>
              </a:rPr>
              <a:t>vektor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oder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koallisionserkennung</a:t>
            </a:r>
            <a:r>
              <a:rPr lang="en-US">
                <a:latin typeface="Calibri"/>
                <a:cs typeface="Calibri"/>
              </a:rPr>
              <a:t> </a:t>
            </a:r>
          </a:p>
          <a:p>
            <a:r>
              <a:rPr lang="en-US">
                <a:latin typeface="Calibri"/>
                <a:cs typeface="Calibri"/>
              </a:rPr>
              <a:t>Wie </a:t>
            </a:r>
            <a:r>
              <a:rPr lang="en-US" err="1">
                <a:latin typeface="Calibri"/>
                <a:cs typeface="Calibri"/>
              </a:rPr>
              <a:t>geht</a:t>
            </a:r>
            <a:r>
              <a:rPr lang="en-US">
                <a:latin typeface="Calibri"/>
                <a:cs typeface="Calibri"/>
              </a:rPr>
              <a:t> man </a:t>
            </a:r>
            <a:r>
              <a:rPr lang="en-US" err="1">
                <a:latin typeface="Calibri"/>
                <a:cs typeface="Calibri"/>
              </a:rPr>
              <a:t>vor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eigenen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Befehlssatz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entwerfen</a:t>
            </a:r>
            <a:r>
              <a:rPr lang="en-US">
                <a:latin typeface="Calibri"/>
                <a:cs typeface="Calibri"/>
              </a:rPr>
              <a:t>:</a:t>
            </a:r>
          </a:p>
          <a:p>
            <a:pPr marL="228600" indent="-228600">
              <a:buAutoNum type="arabicPeriod"/>
            </a:pPr>
            <a:r>
              <a:rPr lang="en-US" err="1">
                <a:latin typeface="Calibri"/>
                <a:cs typeface="Calibri"/>
              </a:rPr>
              <a:t>Bennung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eines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Befehlssatzbeauftragter</a:t>
            </a:r>
            <a:r>
              <a:rPr lang="en-US">
                <a:latin typeface="Calibri"/>
                <a:cs typeface="Calibri"/>
              </a:rPr>
              <a:t> (der </a:t>
            </a:r>
            <a:r>
              <a:rPr lang="en-US" err="1">
                <a:latin typeface="Calibri"/>
                <a:cs typeface="Calibri"/>
              </a:rPr>
              <a:t>keine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Ahnung</a:t>
            </a:r>
            <a:r>
              <a:rPr lang="en-US">
                <a:latin typeface="Calibri"/>
                <a:cs typeface="Calibri"/>
              </a:rPr>
              <a:t> hat)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cs typeface="Calibri"/>
              </a:rPr>
              <a:t>Profit</a:t>
            </a: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5339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Wieso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eigener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Befehlssatz</a:t>
            </a:r>
            <a:r>
              <a:rPr lang="en-US">
                <a:latin typeface="Calibri"/>
                <a:cs typeface="Calibri"/>
              </a:rPr>
              <a:t>?</a:t>
            </a:r>
          </a:p>
          <a:p>
            <a:r>
              <a:rPr lang="en-US">
                <a:latin typeface="Calibri"/>
                <a:cs typeface="Calibri"/>
              </a:rPr>
              <a:t>Wir </a:t>
            </a:r>
            <a:r>
              <a:rPr lang="en-US" err="1">
                <a:latin typeface="Calibri"/>
                <a:cs typeface="Calibri"/>
              </a:rPr>
              <a:t>wollten</a:t>
            </a:r>
            <a:r>
              <a:rPr lang="en-US">
                <a:latin typeface="Calibri"/>
                <a:cs typeface="Calibri"/>
              </a:rPr>
              <a:t> 32-Bit</a:t>
            </a:r>
          </a:p>
          <a:p>
            <a:r>
              <a:rPr lang="en-US" err="1">
                <a:latin typeface="Calibri"/>
                <a:cs typeface="Calibri"/>
              </a:rPr>
              <a:t>Bestimmte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Befehle</a:t>
            </a:r>
            <a:r>
              <a:rPr lang="en-US">
                <a:latin typeface="Calibri"/>
                <a:cs typeface="Calibri"/>
              </a:rPr>
              <a:t> in Hardware: </a:t>
            </a:r>
            <a:r>
              <a:rPr lang="en-US" err="1">
                <a:latin typeface="Calibri"/>
                <a:cs typeface="Calibri"/>
              </a:rPr>
              <a:t>vektor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oder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koallisionserkennung</a:t>
            </a:r>
            <a:r>
              <a:rPr lang="en-US">
                <a:latin typeface="Calibri"/>
                <a:cs typeface="Calibri"/>
              </a:rPr>
              <a:t> </a:t>
            </a:r>
          </a:p>
          <a:p>
            <a:r>
              <a:rPr lang="en-US">
                <a:latin typeface="Calibri"/>
                <a:cs typeface="Calibri"/>
              </a:rPr>
              <a:t>Wie </a:t>
            </a:r>
            <a:r>
              <a:rPr lang="en-US" err="1">
                <a:latin typeface="Calibri"/>
                <a:cs typeface="Calibri"/>
              </a:rPr>
              <a:t>geht</a:t>
            </a:r>
            <a:r>
              <a:rPr lang="en-US">
                <a:latin typeface="Calibri"/>
                <a:cs typeface="Calibri"/>
              </a:rPr>
              <a:t> man </a:t>
            </a:r>
            <a:r>
              <a:rPr lang="en-US" err="1">
                <a:latin typeface="Calibri"/>
                <a:cs typeface="Calibri"/>
              </a:rPr>
              <a:t>vor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eigenen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Befehlssatz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entwerfen</a:t>
            </a:r>
            <a:r>
              <a:rPr lang="en-US">
                <a:latin typeface="Calibri"/>
                <a:cs typeface="Calibri"/>
              </a:rPr>
              <a:t>:</a:t>
            </a:r>
          </a:p>
          <a:p>
            <a:pPr marL="228600" indent="-228600">
              <a:buAutoNum type="arabicPeriod"/>
            </a:pPr>
            <a:r>
              <a:rPr lang="en-US" err="1">
                <a:latin typeface="Calibri"/>
                <a:cs typeface="Calibri"/>
              </a:rPr>
              <a:t>Bennung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eines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Befehlssatzbeauftragter</a:t>
            </a:r>
            <a:r>
              <a:rPr lang="en-US">
                <a:latin typeface="Calibri"/>
                <a:cs typeface="Calibri"/>
              </a:rPr>
              <a:t> (der </a:t>
            </a:r>
            <a:r>
              <a:rPr lang="en-US" err="1">
                <a:latin typeface="Calibri"/>
                <a:cs typeface="Calibri"/>
              </a:rPr>
              <a:t>keine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Ahnung</a:t>
            </a:r>
            <a:r>
              <a:rPr lang="en-US">
                <a:latin typeface="Calibri"/>
                <a:cs typeface="Calibri"/>
              </a:rPr>
              <a:t> hat)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cs typeface="Calibri"/>
              </a:rPr>
              <a:t>Profit</a:t>
            </a: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53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Erste </a:t>
            </a:r>
            <a:r>
              <a:rPr lang="en-US" err="1">
                <a:latin typeface="Calibri"/>
                <a:cs typeface="Calibri"/>
              </a:rPr>
              <a:t>Ansammlung</a:t>
            </a:r>
            <a:r>
              <a:rPr lang="en-US">
                <a:latin typeface="Calibri"/>
                <a:cs typeface="Calibri"/>
              </a:rPr>
              <a:t> an Befehlen, die für den </a:t>
            </a:r>
            <a:r>
              <a:rPr lang="en-US" err="1">
                <a:latin typeface="Calibri"/>
                <a:cs typeface="Calibri"/>
              </a:rPr>
              <a:t>Prozessor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wichtig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426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Erste </a:t>
            </a:r>
            <a:r>
              <a:rPr lang="en-US" err="1">
                <a:latin typeface="Calibri"/>
                <a:cs typeface="Calibri"/>
              </a:rPr>
              <a:t>Versuche</a:t>
            </a:r>
            <a:r>
              <a:rPr lang="en-US">
                <a:latin typeface="Calibri"/>
                <a:cs typeface="Calibri"/>
              </a:rPr>
              <a:t>:</a:t>
            </a:r>
          </a:p>
          <a:p>
            <a:r>
              <a:rPr lang="en-US">
                <a:latin typeface="Calibri"/>
                <a:cs typeface="Calibri"/>
              </a:rPr>
              <a:t> 1. Immediate </a:t>
            </a:r>
            <a:r>
              <a:rPr lang="en-US" err="1">
                <a:latin typeface="Calibri"/>
                <a:cs typeface="Calibri"/>
              </a:rPr>
              <a:t>Befehl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nur</a:t>
            </a:r>
            <a:r>
              <a:rPr lang="en-US">
                <a:latin typeface="Calibri"/>
                <a:cs typeface="Calibri"/>
              </a:rPr>
              <a:t> am OPCODE </a:t>
            </a:r>
            <a:r>
              <a:rPr lang="en-US" err="1">
                <a:latin typeface="Calibri"/>
                <a:cs typeface="Calibri"/>
              </a:rPr>
              <a:t>Erkennbar</a:t>
            </a:r>
            <a:r>
              <a:rPr lang="en-US">
                <a:latin typeface="Calibri"/>
                <a:cs typeface="Calibri"/>
              </a:rPr>
              <a:t> -&gt; 6 Bits </a:t>
            </a:r>
            <a:r>
              <a:rPr lang="en-US" err="1">
                <a:latin typeface="Calibri"/>
                <a:cs typeface="Calibri"/>
              </a:rPr>
              <a:t>davon</a:t>
            </a:r>
            <a:r>
              <a:rPr lang="en-US">
                <a:latin typeface="Calibri"/>
                <a:cs typeface="Calibri"/>
              </a:rPr>
              <a:t> 3 </a:t>
            </a:r>
            <a:r>
              <a:rPr lang="en-US" err="1">
                <a:latin typeface="Calibri"/>
                <a:cs typeface="Calibri"/>
              </a:rPr>
              <a:t>nicht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nutzbar</a:t>
            </a:r>
            <a:r>
              <a:rPr lang="en-US">
                <a:latin typeface="Calibri"/>
                <a:cs typeface="Calibri"/>
              </a:rPr>
              <a:t> -&gt; 3 bits =&gt; 8 </a:t>
            </a:r>
            <a:r>
              <a:rPr lang="en-US" err="1">
                <a:latin typeface="Calibri"/>
                <a:cs typeface="Calibri"/>
              </a:rPr>
              <a:t>Befehle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71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Grober </a:t>
            </a:r>
            <a:r>
              <a:rPr lang="en-GB" err="1"/>
              <a:t>Ausbau</a:t>
            </a:r>
            <a:r>
              <a:rPr lang="en-GB"/>
              <a:t> und </a:t>
            </a:r>
            <a:r>
              <a:rPr lang="en-GB" err="1"/>
              <a:t>Datenaustausch</a:t>
            </a:r>
            <a:r>
              <a:rPr lang="en-GB"/>
              <a:t> von </a:t>
            </a:r>
            <a:r>
              <a:rPr lang="en-GB" err="1"/>
              <a:t>unserem</a:t>
            </a:r>
            <a:r>
              <a:rPr lang="en-GB"/>
              <a:t> </a:t>
            </a:r>
            <a:r>
              <a:rPr lang="en-GB" err="1"/>
              <a:t>Prozessor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99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Wir </a:t>
            </a:r>
            <a:r>
              <a:rPr lang="en-US" err="1">
                <a:latin typeface="Calibri"/>
                <a:cs typeface="Calibri"/>
              </a:rPr>
              <a:t>klauen</a:t>
            </a:r>
            <a:r>
              <a:rPr lang="en-US">
                <a:latin typeface="Calibri"/>
                <a:cs typeface="Calibri"/>
              </a:rPr>
              <a:t> von </a:t>
            </a:r>
            <a:r>
              <a:rPr lang="en-US" err="1">
                <a:latin typeface="Calibri"/>
                <a:cs typeface="Calibri"/>
              </a:rPr>
              <a:t>anderen</a:t>
            </a:r>
            <a:r>
              <a:rPr lang="en-US">
                <a:latin typeface="Calibri"/>
                <a:cs typeface="Calibri"/>
              </a:rPr>
              <a:t> den </a:t>
            </a:r>
            <a:r>
              <a:rPr lang="en-US" err="1">
                <a:latin typeface="Calibri"/>
                <a:cs typeface="Calibri"/>
              </a:rPr>
              <a:t>Befehlssatz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25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JAL und BOV fallen </a:t>
            </a:r>
            <a:r>
              <a:rPr lang="en-US" err="1">
                <a:latin typeface="Calibri"/>
                <a:cs typeface="Calibri"/>
              </a:rPr>
              <a:t>raus</a:t>
            </a:r>
            <a:r>
              <a:rPr lang="en-US">
                <a:latin typeface="Calibri"/>
                <a:cs typeface="Calibri"/>
              </a:rPr>
              <a:t>/ </a:t>
            </a:r>
            <a:r>
              <a:rPr lang="en-US" err="1">
                <a:latin typeface="Calibri"/>
                <a:cs typeface="Calibri"/>
              </a:rPr>
              <a:t>werden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zusammengefasst</a:t>
            </a:r>
            <a:r>
              <a:rPr lang="en-US">
                <a:latin typeface="Calibri"/>
                <a:cs typeface="Calibri"/>
              </a:rPr>
              <a:t> in Jump Format</a:t>
            </a:r>
          </a:p>
          <a:p>
            <a:r>
              <a:rPr lang="en-US">
                <a:latin typeface="Calibri"/>
                <a:cs typeface="Calibri"/>
              </a:rPr>
              <a:t>Null Parameter Format </a:t>
            </a:r>
            <a:r>
              <a:rPr lang="en-US" err="1">
                <a:latin typeface="Calibri"/>
                <a:cs typeface="Calibri"/>
              </a:rPr>
              <a:t>fällt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auch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108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3 </a:t>
            </a:r>
            <a:r>
              <a:rPr lang="en-US" err="1">
                <a:latin typeface="Calibri"/>
                <a:cs typeface="Calibri"/>
              </a:rPr>
              <a:t>Formate</a:t>
            </a:r>
            <a:r>
              <a:rPr lang="en-US">
                <a:latin typeface="Calibri"/>
                <a:cs typeface="Calibri"/>
              </a:rPr>
              <a:t>: Register Jump und Immediate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093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Das </a:t>
            </a:r>
            <a:r>
              <a:rPr lang="en-US" err="1">
                <a:latin typeface="Calibri"/>
                <a:cs typeface="Calibri"/>
              </a:rPr>
              <a:t>RegisterFormat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ist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relativ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frei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noch</a:t>
            </a:r>
            <a:r>
              <a:rPr lang="en-US">
                <a:latin typeface="Calibri"/>
                <a:cs typeface="Calibri"/>
              </a:rPr>
              <a:t> 9 Bits </a:t>
            </a:r>
            <a:r>
              <a:rPr lang="en-US" err="1">
                <a:latin typeface="Calibri"/>
                <a:cs typeface="Calibri"/>
              </a:rPr>
              <a:t>übrig</a:t>
            </a:r>
            <a:r>
              <a:rPr lang="en-US">
                <a:latin typeface="Calibri"/>
                <a:cs typeface="Calibri"/>
              </a:rPr>
              <a:t> bleiben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7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Immediate Format </a:t>
            </a:r>
            <a:r>
              <a:rPr lang="en-US" err="1">
                <a:latin typeface="Calibri"/>
                <a:cs typeface="Calibri"/>
              </a:rPr>
              <a:t>sehr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voll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nur</a:t>
            </a:r>
            <a:r>
              <a:rPr lang="en-US">
                <a:latin typeface="Calibri"/>
                <a:cs typeface="Calibri"/>
              </a:rPr>
              <a:t> maximal 2⁵=32 </a:t>
            </a:r>
            <a:r>
              <a:rPr lang="en-US" err="1">
                <a:latin typeface="Calibri"/>
                <a:cs typeface="Calibri"/>
              </a:rPr>
              <a:t>Befehle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93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5 </a:t>
            </a:r>
            <a:r>
              <a:rPr lang="en-US" err="1">
                <a:latin typeface="Calibri"/>
                <a:cs typeface="Calibri"/>
              </a:rPr>
              <a:t>verschiedene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Sprünge</a:t>
            </a:r>
          </a:p>
          <a:p>
            <a:r>
              <a:rPr lang="en-US">
                <a:latin typeface="Calibri"/>
                <a:cs typeface="Calibri"/>
              </a:rPr>
              <a:t>Z= don’t care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4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Gesamtbild</a:t>
            </a:r>
            <a:r>
              <a:rPr lang="en-US" dirty="0">
                <a:latin typeface="Calibri"/>
                <a:cs typeface="Calibri"/>
              </a:rPr>
              <a:t> des </a:t>
            </a:r>
            <a:r>
              <a:rPr lang="en-US" dirty="0" err="1">
                <a:latin typeface="Calibri"/>
                <a:cs typeface="Calibri"/>
              </a:rPr>
              <a:t>Prozessors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05160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Gesamtbild</a:t>
            </a:r>
            <a:r>
              <a:rPr lang="en-US">
                <a:latin typeface="Calibri"/>
                <a:cs typeface="Calibri"/>
              </a:rPr>
              <a:t> des </a:t>
            </a:r>
            <a:r>
              <a:rPr lang="en-US" err="1">
                <a:latin typeface="Calibri"/>
                <a:cs typeface="Calibri"/>
              </a:rPr>
              <a:t>Prozessors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051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ALU </a:t>
            </a:r>
            <a:r>
              <a:rPr lang="en-US" err="1">
                <a:latin typeface="Calibri"/>
                <a:cs typeface="Calibri"/>
              </a:rPr>
              <a:t>bekommt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zwei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Datenregister</a:t>
            </a:r>
            <a:r>
              <a:rPr lang="en-US">
                <a:latin typeface="Calibri"/>
                <a:cs typeface="Calibri"/>
              </a:rPr>
              <a:t> und </a:t>
            </a:r>
            <a:r>
              <a:rPr lang="en-US" err="1">
                <a:latin typeface="Calibri"/>
                <a:cs typeface="Calibri"/>
              </a:rPr>
              <a:t>rechnet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daraus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Ergebniss</a:t>
            </a:r>
          </a:p>
          <a:p>
            <a:r>
              <a:rPr lang="en-US">
                <a:latin typeface="Calibri"/>
                <a:cs typeface="Calibri"/>
              </a:rPr>
              <a:t>Da die Rechnung </a:t>
            </a:r>
            <a:r>
              <a:rPr lang="en-US" err="1">
                <a:latin typeface="Calibri"/>
                <a:cs typeface="Calibri"/>
              </a:rPr>
              <a:t>länger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dauern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könnte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bekommt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</a:t>
            </a:r>
            <a:r>
              <a:rPr lang="en-US">
                <a:latin typeface="Calibri"/>
                <a:cs typeface="Calibri"/>
              </a:rPr>
              <a:t> Signal was </a:t>
            </a:r>
            <a:r>
              <a:rPr lang="en-US" err="1">
                <a:latin typeface="Calibri"/>
                <a:cs typeface="Calibri"/>
              </a:rPr>
              <a:t>bescheid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sagt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wenn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fertig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343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Die Register </a:t>
            </a:r>
            <a:r>
              <a:rPr lang="en-US" err="1">
                <a:latin typeface="Calibri"/>
                <a:cs typeface="Calibri"/>
              </a:rPr>
              <a:t>speichern</a:t>
            </a:r>
            <a:r>
              <a:rPr lang="en-US">
                <a:latin typeface="Calibri"/>
                <a:cs typeface="Calibri"/>
              </a:rPr>
              <a:t> die Daten </a:t>
            </a:r>
          </a:p>
          <a:p>
            <a:r>
              <a:rPr lang="en-US" err="1">
                <a:latin typeface="Calibri"/>
                <a:cs typeface="Calibri"/>
              </a:rPr>
              <a:t>Bekommt</a:t>
            </a:r>
            <a:r>
              <a:rPr lang="en-US">
                <a:latin typeface="Calibri"/>
                <a:cs typeface="Calibri"/>
              </a:rPr>
              <a:t> 3 </a:t>
            </a:r>
            <a:r>
              <a:rPr lang="en-US" err="1">
                <a:latin typeface="Calibri"/>
                <a:cs typeface="Calibri"/>
              </a:rPr>
              <a:t>Adressen</a:t>
            </a:r>
            <a:r>
              <a:rPr lang="en-US">
                <a:latin typeface="Calibri"/>
                <a:cs typeface="Calibri"/>
              </a:rPr>
              <a:t> für </a:t>
            </a:r>
            <a:r>
              <a:rPr lang="en-US" err="1">
                <a:latin typeface="Calibri"/>
                <a:cs typeface="Calibri"/>
              </a:rPr>
              <a:t>jeweiligen</a:t>
            </a:r>
            <a:r>
              <a:rPr lang="en-US">
                <a:latin typeface="Calibri"/>
                <a:cs typeface="Calibri"/>
              </a:rPr>
              <a:t> Register </a:t>
            </a:r>
            <a:r>
              <a:rPr lang="en-US" err="1">
                <a:latin typeface="Calibri"/>
                <a:cs typeface="Calibri"/>
              </a:rPr>
              <a:t>zum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lesen</a:t>
            </a:r>
            <a:r>
              <a:rPr lang="en-US">
                <a:latin typeface="Calibri"/>
                <a:cs typeface="Calibri"/>
              </a:rPr>
              <a:t> und </a:t>
            </a:r>
            <a:r>
              <a:rPr lang="en-US" err="1">
                <a:latin typeface="Calibri"/>
                <a:cs typeface="Calibri"/>
              </a:rPr>
              <a:t>zum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712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Bekommt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Instruktion</a:t>
            </a:r>
            <a:r>
              <a:rPr lang="en-US">
                <a:latin typeface="Calibri"/>
                <a:cs typeface="Calibri"/>
              </a:rPr>
              <a:t> und </a:t>
            </a:r>
            <a:r>
              <a:rPr lang="en-US" err="1">
                <a:latin typeface="Calibri"/>
                <a:cs typeface="Calibri"/>
              </a:rPr>
              <a:t>entschlüsselt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diese</a:t>
            </a:r>
            <a:r>
              <a:rPr lang="en-US">
                <a:latin typeface="Calibri"/>
                <a:cs typeface="Calibri"/>
              </a:rPr>
              <a:t> in </a:t>
            </a:r>
            <a:r>
              <a:rPr lang="en-US" err="1">
                <a:latin typeface="Calibri"/>
                <a:cs typeface="Calibri"/>
              </a:rPr>
              <a:t>verschiedenste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Signale</a:t>
            </a:r>
            <a:r>
              <a:rPr lang="en-US">
                <a:latin typeface="Calibri"/>
                <a:cs typeface="Calibri"/>
              </a:rPr>
              <a:t> 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cs typeface="Calibri"/>
              </a:rPr>
              <a:t>Register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cs typeface="Calibri"/>
              </a:rPr>
              <a:t>Immediate</a:t>
            </a:r>
          </a:p>
          <a:p>
            <a:pPr marL="228600" indent="-228600">
              <a:buAutoNum type="arabicPeriod"/>
            </a:pPr>
            <a:r>
              <a:rPr lang="en-US" err="1">
                <a:latin typeface="Calibri"/>
                <a:cs typeface="Calibri"/>
              </a:rPr>
              <a:t>Funktionscode</a:t>
            </a:r>
          </a:p>
          <a:p>
            <a:pPr marL="228600" indent="-228600">
              <a:buAutoNum type="arabicPeriod"/>
            </a:pPr>
            <a:r>
              <a:rPr lang="en-US" err="1">
                <a:latin typeface="Calibri"/>
                <a:cs typeface="Calibri"/>
              </a:rPr>
              <a:t>SonderBefehle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64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Ram </a:t>
            </a:r>
            <a:r>
              <a:rPr lang="en-US" err="1">
                <a:latin typeface="Calibri"/>
                <a:cs typeface="Calibri"/>
              </a:rPr>
              <a:t>speichert</a:t>
            </a:r>
            <a:r>
              <a:rPr lang="en-US">
                <a:latin typeface="Calibri"/>
                <a:cs typeface="Calibri"/>
              </a:rPr>
              <a:t> die Daten (32.000) </a:t>
            </a:r>
            <a:r>
              <a:rPr lang="en-US" err="1">
                <a:latin typeface="Calibri"/>
                <a:cs typeface="Calibri"/>
              </a:rPr>
              <a:t>Wörter</a:t>
            </a:r>
          </a:p>
          <a:p>
            <a:r>
              <a:rPr lang="de-DE"/>
              <a:t>1 Byte = kleinste mögliche adressierbare Datenmenge = 32 Bit</a:t>
            </a:r>
            <a:endParaRPr lang="en-US"/>
          </a:p>
          <a:p>
            <a:r>
              <a:rPr lang="de-DE"/>
              <a:t>Instruktionen können überschrieben werden</a:t>
            </a:r>
          </a:p>
          <a:p>
            <a:r>
              <a:rPr lang="de-DE"/>
              <a:t>Schreib und Lese Zeit = 1 Zyklus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722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Programmzähler</a:t>
            </a:r>
          </a:p>
          <a:p>
            <a:r>
              <a:rPr lang="en-US">
                <a:latin typeface="Calibri"/>
                <a:cs typeface="Calibri"/>
              </a:rPr>
              <a:t>-&gt; PC = PC+4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55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Multicycle </a:t>
            </a:r>
            <a:r>
              <a:rPr lang="en-US" err="1">
                <a:latin typeface="Calibri"/>
                <a:cs typeface="Calibri"/>
              </a:rPr>
              <a:t>Prozessor</a:t>
            </a:r>
            <a:r>
              <a:rPr lang="en-US">
                <a:latin typeface="Calibri"/>
                <a:cs typeface="Calibri"/>
              </a:rPr>
              <a:t> -&gt; </a:t>
            </a:r>
            <a:r>
              <a:rPr lang="en-US" err="1">
                <a:latin typeface="Calibri"/>
                <a:cs typeface="Calibri"/>
              </a:rPr>
              <a:t>Kontrolliert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wann</a:t>
            </a:r>
            <a:r>
              <a:rPr lang="en-US">
                <a:latin typeface="Calibri"/>
                <a:cs typeface="Calibri"/>
              </a:rPr>
              <a:t> welches Modul </a:t>
            </a:r>
            <a:r>
              <a:rPr lang="en-US" err="1">
                <a:latin typeface="Calibri"/>
                <a:cs typeface="Calibri"/>
              </a:rPr>
              <a:t>dran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ist</a:t>
            </a:r>
          </a:p>
          <a:p>
            <a:r>
              <a:rPr lang="en-US" err="1">
                <a:latin typeface="Calibri"/>
                <a:cs typeface="Calibri"/>
              </a:rPr>
              <a:t>Datenfluss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wie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beispielsweise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LoadDaten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etc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wenn</a:t>
            </a:r>
            <a:r>
              <a:rPr lang="en-US">
                <a:latin typeface="Calibri"/>
                <a:cs typeface="Calibri"/>
              </a:rPr>
              <a:t> es </a:t>
            </a:r>
            <a:r>
              <a:rPr lang="en-US" err="1">
                <a:latin typeface="Calibri"/>
                <a:cs typeface="Calibri"/>
              </a:rPr>
              <a:t>sich</a:t>
            </a:r>
            <a:r>
              <a:rPr lang="en-US">
                <a:latin typeface="Calibri"/>
                <a:cs typeface="Calibri"/>
              </a:rPr>
              <a:t> um </a:t>
            </a:r>
            <a:r>
              <a:rPr lang="en-US" err="1">
                <a:latin typeface="Calibri"/>
                <a:cs typeface="Calibri"/>
              </a:rPr>
              <a:t>einen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bestimmten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handelt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11533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Ram </a:t>
            </a:r>
            <a:r>
              <a:rPr lang="en-US" err="1">
                <a:latin typeface="Calibri"/>
                <a:cs typeface="Calibri"/>
              </a:rPr>
              <a:t>speichert</a:t>
            </a:r>
            <a:r>
              <a:rPr lang="en-US">
                <a:latin typeface="Calibri"/>
                <a:cs typeface="Calibri"/>
              </a:rPr>
              <a:t> die Daten (32.000) </a:t>
            </a:r>
            <a:r>
              <a:rPr lang="en-US" err="1">
                <a:latin typeface="Calibri"/>
                <a:cs typeface="Calibri"/>
              </a:rPr>
              <a:t>Wörter</a:t>
            </a:r>
          </a:p>
          <a:p>
            <a:r>
              <a:rPr lang="de-DE"/>
              <a:t>1 Byte = kleinste mögliche adressierbare Datenmenge = 32 Bit</a:t>
            </a:r>
            <a:endParaRPr lang="en-US"/>
          </a:p>
          <a:p>
            <a:r>
              <a:rPr lang="de-DE"/>
              <a:t>Instruktionen können überschrieben werden</a:t>
            </a:r>
          </a:p>
          <a:p>
            <a:r>
              <a:rPr lang="de-DE"/>
              <a:t>Schreib und Lese Zeit = 1 Zyklus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722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Gesamter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Prozessor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951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Zustände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definieren</a:t>
            </a:r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2 Register</a:t>
            </a:r>
          </a:p>
          <a:p>
            <a:r>
              <a:rPr lang="en-US">
                <a:latin typeface="Calibri"/>
                <a:cs typeface="Calibri"/>
              </a:rPr>
              <a:t>-&gt; </a:t>
            </a:r>
            <a:r>
              <a:rPr lang="en-US" err="1">
                <a:latin typeface="Calibri"/>
                <a:cs typeface="Calibri"/>
              </a:rPr>
              <a:t>ein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Kombinatorischer</a:t>
            </a:r>
            <a:r>
              <a:rPr lang="en-US">
                <a:latin typeface="Calibri"/>
                <a:cs typeface="Calibri"/>
              </a:rPr>
              <a:t> Block</a:t>
            </a:r>
          </a:p>
          <a:p>
            <a:r>
              <a:rPr lang="en-US">
                <a:latin typeface="Calibri"/>
                <a:cs typeface="Calibri"/>
              </a:rPr>
              <a:t>-&gt; Logik um den </a:t>
            </a:r>
            <a:r>
              <a:rPr lang="en-US" err="1">
                <a:latin typeface="Calibri"/>
                <a:cs typeface="Calibri"/>
              </a:rPr>
              <a:t>nächsten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Zustand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bestimmen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965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Sequentielle</a:t>
            </a:r>
            <a:r>
              <a:rPr lang="en-US">
                <a:latin typeface="Calibri"/>
                <a:cs typeface="Calibri"/>
              </a:rPr>
              <a:t> Logik um den </a:t>
            </a:r>
            <a:r>
              <a:rPr lang="en-US" err="1">
                <a:latin typeface="Calibri"/>
                <a:cs typeface="Calibri"/>
              </a:rPr>
              <a:t>aktuellen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zustand</a:t>
            </a:r>
            <a:r>
              <a:rPr lang="en-US">
                <a:latin typeface="Calibri"/>
                <a:cs typeface="Calibri"/>
              </a:rPr>
              <a:t> auf </a:t>
            </a:r>
            <a:r>
              <a:rPr lang="en-US" err="1">
                <a:latin typeface="Calibri"/>
                <a:cs typeface="Calibri"/>
              </a:rPr>
              <a:t>ein</a:t>
            </a:r>
            <a:r>
              <a:rPr lang="en-US">
                <a:latin typeface="Calibri"/>
                <a:cs typeface="Calibri"/>
              </a:rPr>
              <a:t> Clock Signal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ändern</a:t>
            </a:r>
          </a:p>
          <a:p>
            <a:r>
              <a:rPr lang="en-US" err="1">
                <a:latin typeface="Calibri"/>
                <a:cs typeface="Calibri"/>
              </a:rPr>
              <a:t>Ausgangssignale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werden</a:t>
            </a:r>
            <a:r>
              <a:rPr lang="en-US">
                <a:latin typeface="Calibri"/>
                <a:cs typeface="Calibri"/>
              </a:rPr>
              <a:t> je </a:t>
            </a:r>
            <a:r>
              <a:rPr lang="en-US" err="1">
                <a:latin typeface="Calibri"/>
                <a:cs typeface="Calibri"/>
              </a:rPr>
              <a:t>zustand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gesetzt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864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Gesamte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Zustanddiagramm</a:t>
            </a:r>
            <a:r>
              <a:rPr lang="en-US">
                <a:latin typeface="Calibri"/>
                <a:cs typeface="Calibri"/>
              </a:rPr>
              <a:t> der </a:t>
            </a:r>
            <a:r>
              <a:rPr lang="en-US" err="1">
                <a:latin typeface="Calibri"/>
                <a:cs typeface="Calibri"/>
              </a:rPr>
              <a:t>Steuerung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6697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Wartet</a:t>
            </a:r>
            <a:r>
              <a:rPr lang="en-US">
                <a:latin typeface="Calibri"/>
                <a:cs typeface="Calibri"/>
              </a:rPr>
              <a:t> bis </a:t>
            </a:r>
            <a:r>
              <a:rPr lang="en-US" err="1">
                <a:latin typeface="Calibri"/>
                <a:cs typeface="Calibri"/>
              </a:rPr>
              <a:t>Instruktion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geladen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ist</a:t>
            </a:r>
            <a:r>
              <a:rPr lang="en-US">
                <a:latin typeface="Calibri"/>
                <a:cs typeface="Calibri"/>
              </a:rPr>
              <a:t> und am </a:t>
            </a:r>
            <a:r>
              <a:rPr lang="en-US" err="1">
                <a:latin typeface="Calibri"/>
                <a:cs typeface="Calibri"/>
              </a:rPr>
              <a:t>Instruktionsdekodierer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anliegt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342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Wartet</a:t>
            </a:r>
            <a:r>
              <a:rPr lang="en-US">
                <a:latin typeface="Calibri"/>
                <a:cs typeface="Calibri"/>
              </a:rPr>
              <a:t> bis </a:t>
            </a:r>
            <a:r>
              <a:rPr lang="en-US" err="1">
                <a:latin typeface="Calibri"/>
                <a:cs typeface="Calibri"/>
              </a:rPr>
              <a:t>Instruktion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geladen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ist</a:t>
            </a:r>
            <a:r>
              <a:rPr lang="en-US">
                <a:latin typeface="Calibri"/>
                <a:cs typeface="Calibri"/>
              </a:rPr>
              <a:t> und am </a:t>
            </a:r>
            <a:r>
              <a:rPr lang="en-US" err="1">
                <a:latin typeface="Calibri"/>
                <a:cs typeface="Calibri"/>
              </a:rPr>
              <a:t>Instruktionsdekodierer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anliegt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3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Instruktion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wird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dekodiert</a:t>
            </a:r>
            <a:r>
              <a:rPr lang="en-US">
                <a:latin typeface="Calibri"/>
                <a:cs typeface="Calibri"/>
              </a:rPr>
              <a:t> und in die </a:t>
            </a:r>
            <a:r>
              <a:rPr lang="en-US" err="1">
                <a:latin typeface="Calibri"/>
                <a:cs typeface="Calibri"/>
              </a:rPr>
              <a:t>einzelteile</a:t>
            </a:r>
            <a:r>
              <a:rPr lang="en-US">
                <a:latin typeface="Calibri"/>
                <a:cs typeface="Calibri"/>
              </a:rPr>
              <a:t> aufgebrochen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44930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Instruktion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wird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dekodiert</a:t>
            </a:r>
            <a:r>
              <a:rPr lang="en-US">
                <a:latin typeface="Calibri"/>
                <a:cs typeface="Calibri"/>
              </a:rPr>
              <a:t> und in die </a:t>
            </a:r>
            <a:r>
              <a:rPr lang="en-US" err="1">
                <a:latin typeface="Calibri"/>
                <a:cs typeface="Calibri"/>
              </a:rPr>
              <a:t>einzelteile</a:t>
            </a:r>
            <a:r>
              <a:rPr lang="en-US">
                <a:latin typeface="Calibri"/>
                <a:cs typeface="Calibri"/>
              </a:rPr>
              <a:t> aufgebrochen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44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Immediate muss </a:t>
            </a:r>
            <a:r>
              <a:rPr lang="en-US" err="1">
                <a:latin typeface="Calibri"/>
                <a:cs typeface="Calibri"/>
              </a:rPr>
              <a:t>erweitert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werden</a:t>
            </a:r>
            <a:r>
              <a:rPr lang="en-US">
                <a:latin typeface="Calibri"/>
                <a:cs typeface="Calibri"/>
              </a:rPr>
              <a:t> auf 32 Bit signed integer</a:t>
            </a:r>
          </a:p>
          <a:p>
            <a:r>
              <a:rPr lang="en-US">
                <a:latin typeface="Calibri"/>
                <a:cs typeface="Calibri"/>
              </a:rPr>
              <a:t>Addis = </a:t>
            </a:r>
            <a:r>
              <a:rPr lang="en-US" err="1">
                <a:latin typeface="Calibri"/>
                <a:cs typeface="Calibri"/>
              </a:rPr>
              <a:t>spezieller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befehl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zum</a:t>
            </a:r>
            <a:r>
              <a:rPr lang="en-US">
                <a:latin typeface="Calibri"/>
                <a:cs typeface="Calibri"/>
              </a:rPr>
              <a:t> Laden von </a:t>
            </a:r>
            <a:r>
              <a:rPr lang="en-US" err="1">
                <a:latin typeface="Calibri"/>
                <a:cs typeface="Calibri"/>
              </a:rPr>
              <a:t>oberen</a:t>
            </a:r>
            <a:r>
              <a:rPr lang="en-US">
                <a:latin typeface="Calibri"/>
                <a:cs typeface="Calibri"/>
              </a:rPr>
              <a:t> 16 Bit da </a:t>
            </a:r>
            <a:r>
              <a:rPr lang="en-US" err="1">
                <a:latin typeface="Calibri"/>
                <a:cs typeface="Calibri"/>
              </a:rPr>
              <a:t>nur</a:t>
            </a:r>
            <a:r>
              <a:rPr lang="en-US">
                <a:latin typeface="Calibri"/>
                <a:cs typeface="Calibri"/>
              </a:rPr>
              <a:t> 16 Bit immediate</a:t>
            </a:r>
          </a:p>
          <a:p>
            <a:r>
              <a:rPr lang="en-US" err="1">
                <a:latin typeface="Calibri"/>
                <a:cs typeface="Calibri"/>
              </a:rPr>
              <a:t>Anstatt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addi</a:t>
            </a:r>
            <a:r>
              <a:rPr lang="en-US">
                <a:latin typeface="Calibri"/>
                <a:cs typeface="Calibri"/>
              </a:rPr>
              <a:t> + shift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574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Funktionscode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angepasst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bei</a:t>
            </a:r>
            <a:r>
              <a:rPr lang="en-US">
                <a:latin typeface="Calibri"/>
                <a:cs typeface="Calibri"/>
              </a:rPr>
              <a:t> Jump/Load </a:t>
            </a:r>
            <a:r>
              <a:rPr lang="en-US" err="1">
                <a:latin typeface="Calibri"/>
                <a:cs typeface="Calibri"/>
              </a:rPr>
              <a:t>etc</a:t>
            </a:r>
            <a:r>
              <a:rPr lang="en-US">
                <a:latin typeface="Calibri"/>
                <a:cs typeface="Calibri"/>
              </a:rPr>
              <a:t> Befehlen </a:t>
            </a:r>
            <a:r>
              <a:rPr lang="en-US" err="1">
                <a:latin typeface="Calibri"/>
                <a:cs typeface="Calibri"/>
              </a:rPr>
              <a:t>wollen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wir</a:t>
            </a:r>
            <a:r>
              <a:rPr lang="en-US">
                <a:latin typeface="Calibri"/>
                <a:cs typeface="Calibri"/>
              </a:rPr>
              <a:t> Addi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7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Genutzt</a:t>
            </a:r>
            <a:r>
              <a:rPr lang="en-US" dirty="0">
                <a:latin typeface="Calibri"/>
                <a:cs typeface="Calibri"/>
              </a:rPr>
              <a:t> um </a:t>
            </a:r>
            <a:r>
              <a:rPr lang="en-US" dirty="0" err="1">
                <a:latin typeface="Calibri"/>
                <a:cs typeface="Calibri"/>
              </a:rPr>
              <a:t>Programme</a:t>
            </a:r>
            <a:r>
              <a:rPr lang="en-US" dirty="0">
                <a:latin typeface="Calibri"/>
                <a:cs typeface="Calibri"/>
              </a:rPr>
              <a:t> in den RAM </a:t>
            </a:r>
            <a:r>
              <a:rPr lang="en-US" dirty="0" err="1">
                <a:latin typeface="Calibri"/>
                <a:cs typeface="Calibri"/>
              </a:rPr>
              <a:t>zu</a:t>
            </a:r>
            <a:r>
              <a:rPr lang="en-US" dirty="0">
                <a:latin typeface="Calibri"/>
                <a:cs typeface="Calibri"/>
              </a:rPr>
              <a:t> laden</a:t>
            </a:r>
          </a:p>
          <a:p>
            <a:r>
              <a:rPr lang="en-US" dirty="0">
                <a:latin typeface="Calibri"/>
                <a:cs typeface="Calibri"/>
              </a:rPr>
              <a:t>Mehr </a:t>
            </a:r>
            <a:r>
              <a:rPr lang="en-US" dirty="0" err="1">
                <a:latin typeface="Calibri"/>
                <a:cs typeface="Calibri"/>
              </a:rPr>
              <a:t>dazu</a:t>
            </a:r>
            <a:r>
              <a:rPr lang="en-US" dirty="0">
                <a:latin typeface="Calibri"/>
                <a:cs typeface="Calibri"/>
              </a:rPr>
              <a:t> von Yannik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477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ALu</a:t>
            </a:r>
            <a:r>
              <a:rPr lang="en-US">
                <a:latin typeface="Calibri"/>
                <a:cs typeface="Calibri"/>
              </a:rPr>
              <a:t> hat </a:t>
            </a:r>
            <a:r>
              <a:rPr lang="en-US" err="1">
                <a:latin typeface="Calibri"/>
                <a:cs typeface="Calibri"/>
              </a:rPr>
              <a:t>unterschiedliche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Takte</a:t>
            </a:r>
            <a:r>
              <a:rPr lang="en-US">
                <a:latin typeface="Calibri"/>
                <a:cs typeface="Calibri"/>
              </a:rPr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* </a:t>
            </a:r>
            <a:r>
              <a:rPr lang="en-US" err="1">
                <a:latin typeface="Calibri"/>
                <a:cs typeface="Calibri"/>
              </a:rPr>
              <a:t>ist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maximale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anzahl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kann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schon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früher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fertig</a:t>
            </a:r>
            <a:r>
              <a:rPr lang="en-US">
                <a:latin typeface="Calibri"/>
                <a:cs typeface="Calibri"/>
              </a:rPr>
              <a:t>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972936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ALu</a:t>
            </a:r>
            <a:r>
              <a:rPr lang="en-US">
                <a:latin typeface="Calibri"/>
                <a:cs typeface="Calibri"/>
              </a:rPr>
              <a:t> hat </a:t>
            </a:r>
            <a:r>
              <a:rPr lang="en-US" err="1">
                <a:latin typeface="Calibri"/>
                <a:cs typeface="Calibri"/>
              </a:rPr>
              <a:t>unterschiedliche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Takte</a:t>
            </a:r>
            <a:r>
              <a:rPr lang="en-US">
                <a:latin typeface="Calibri"/>
                <a:cs typeface="Calibri"/>
              </a:rPr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* </a:t>
            </a:r>
            <a:r>
              <a:rPr lang="en-US" err="1">
                <a:latin typeface="Calibri"/>
                <a:cs typeface="Calibri"/>
              </a:rPr>
              <a:t>ist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maximale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anzahl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kann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schon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früher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fertig</a:t>
            </a:r>
            <a:r>
              <a:rPr lang="en-US">
                <a:latin typeface="Calibri"/>
                <a:cs typeface="Calibri"/>
              </a:rPr>
              <a:t>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972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Deswegen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komplizierte</a:t>
            </a:r>
            <a:r>
              <a:rPr lang="en-US">
                <a:latin typeface="Calibri"/>
                <a:cs typeface="Calibri"/>
              </a:rPr>
              <a:t> Logik, </a:t>
            </a:r>
            <a:r>
              <a:rPr lang="en-US" err="1">
                <a:latin typeface="Calibri"/>
                <a:cs typeface="Calibri"/>
              </a:rPr>
              <a:t>paar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anzahlen</a:t>
            </a:r>
            <a:r>
              <a:rPr lang="en-US">
                <a:latin typeface="Calibri"/>
                <a:cs typeface="Calibri"/>
              </a:rPr>
              <a:t> von </a:t>
            </a:r>
            <a:r>
              <a:rPr lang="en-US" err="1">
                <a:latin typeface="Calibri"/>
                <a:cs typeface="Calibri"/>
              </a:rPr>
              <a:t>Takten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sind</a:t>
            </a:r>
            <a:r>
              <a:rPr lang="en-US">
                <a:latin typeface="Calibri"/>
                <a:cs typeface="Calibri"/>
              </a:rPr>
              <a:t> hardcoded, manche </a:t>
            </a:r>
            <a:r>
              <a:rPr lang="en-US" err="1">
                <a:latin typeface="Calibri"/>
                <a:cs typeface="Calibri"/>
              </a:rPr>
              <a:t>haben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fertig</a:t>
            </a:r>
            <a:r>
              <a:rPr lang="en-US">
                <a:latin typeface="Calibri"/>
                <a:cs typeface="Calibri"/>
              </a:rPr>
              <a:t> signal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214581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Genutzt</a:t>
            </a:r>
            <a:r>
              <a:rPr lang="en-US">
                <a:latin typeface="Calibri"/>
                <a:cs typeface="Calibri"/>
              </a:rPr>
              <a:t> um </a:t>
            </a:r>
            <a:r>
              <a:rPr lang="en-US" err="1">
                <a:latin typeface="Calibri"/>
                <a:cs typeface="Calibri"/>
              </a:rPr>
              <a:t>Programme</a:t>
            </a:r>
            <a:r>
              <a:rPr lang="en-US">
                <a:latin typeface="Calibri"/>
                <a:cs typeface="Calibri"/>
              </a:rPr>
              <a:t> in den RAM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laden</a:t>
            </a:r>
          </a:p>
          <a:p>
            <a:r>
              <a:rPr lang="en-US">
                <a:latin typeface="Calibri"/>
                <a:cs typeface="Calibri"/>
              </a:rPr>
              <a:t>Mehr </a:t>
            </a:r>
            <a:r>
              <a:rPr lang="en-US" err="1">
                <a:latin typeface="Calibri"/>
                <a:cs typeface="Calibri"/>
              </a:rPr>
              <a:t>dazu</a:t>
            </a:r>
            <a:r>
              <a:rPr lang="en-US">
                <a:latin typeface="Calibri"/>
                <a:cs typeface="Calibri"/>
              </a:rPr>
              <a:t> von Yannik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47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Daten </a:t>
            </a:r>
            <a:r>
              <a:rPr lang="en-US" err="1">
                <a:latin typeface="Calibri"/>
                <a:cs typeface="Calibri"/>
              </a:rPr>
              <a:t>gespeichert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geladen</a:t>
            </a:r>
            <a:r>
              <a:rPr lang="en-US">
                <a:latin typeface="Calibri"/>
                <a:cs typeface="Calibri"/>
              </a:rPr>
              <a:t> und PC </a:t>
            </a:r>
            <a:r>
              <a:rPr lang="en-US" err="1">
                <a:latin typeface="Calibri"/>
                <a:cs typeface="Calibri"/>
              </a:rPr>
              <a:t>erhöht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007609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Daten </a:t>
            </a:r>
            <a:r>
              <a:rPr lang="en-US" err="1">
                <a:latin typeface="Calibri"/>
                <a:cs typeface="Calibri"/>
              </a:rPr>
              <a:t>gespeichert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geladen</a:t>
            </a:r>
            <a:r>
              <a:rPr lang="en-US">
                <a:latin typeface="Calibri"/>
                <a:cs typeface="Calibri"/>
              </a:rPr>
              <a:t> und PC </a:t>
            </a:r>
            <a:r>
              <a:rPr lang="en-US" err="1">
                <a:latin typeface="Calibri"/>
                <a:cs typeface="Calibri"/>
              </a:rPr>
              <a:t>erhöht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007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Testbenches </a:t>
            </a:r>
            <a:r>
              <a:rPr lang="en-US" err="1">
                <a:latin typeface="Calibri"/>
                <a:cs typeface="Calibri"/>
              </a:rPr>
              <a:t>vor</a:t>
            </a:r>
            <a:r>
              <a:rPr lang="en-US">
                <a:latin typeface="Calibri"/>
                <a:cs typeface="Calibri"/>
              </a:rPr>
              <a:t> implementierung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293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Code erklärbar 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74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Localparam</a:t>
            </a:r>
            <a:r>
              <a:rPr lang="en-US">
                <a:latin typeface="Calibri"/>
                <a:cs typeface="Calibri"/>
              </a:rPr>
              <a:t> und extra wires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094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Am Ende </a:t>
            </a:r>
            <a:r>
              <a:rPr lang="en-US" err="1">
                <a:latin typeface="Calibri"/>
                <a:cs typeface="Calibri"/>
              </a:rPr>
              <a:t>lesbarer</a:t>
            </a:r>
            <a:r>
              <a:rPr lang="en-US">
                <a:latin typeface="Calibri"/>
                <a:cs typeface="Calibri"/>
              </a:rPr>
              <a:t> code </a:t>
            </a:r>
            <a:r>
              <a:rPr lang="en-US" err="1">
                <a:latin typeface="Calibri"/>
                <a:cs typeface="Calibri"/>
              </a:rPr>
              <a:t>welcher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leichter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veränderbar</a:t>
            </a:r>
            <a:r>
              <a:rPr lang="en-US">
                <a:latin typeface="Calibri"/>
                <a:cs typeface="Calibri"/>
              </a:rPr>
              <a:t>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226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System Testen </a:t>
            </a:r>
            <a:r>
              <a:rPr lang="en-US" err="1">
                <a:latin typeface="Calibri"/>
                <a:cs typeface="Calibri"/>
              </a:rPr>
              <a:t>mit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einfachen</a:t>
            </a:r>
            <a:r>
              <a:rPr lang="en-US">
                <a:latin typeface="Calibri"/>
                <a:cs typeface="Calibri"/>
              </a:rPr>
              <a:t> RAM und </a:t>
            </a:r>
            <a:r>
              <a:rPr lang="en-US" err="1">
                <a:latin typeface="Calibri"/>
                <a:cs typeface="Calibri"/>
              </a:rPr>
              <a:t>programm</a:t>
            </a:r>
            <a:r>
              <a:rPr lang="en-US">
                <a:latin typeface="Calibri"/>
                <a:cs typeface="Calibri"/>
              </a:rPr>
              <a:t> </a:t>
            </a:r>
          </a:p>
          <a:p>
            <a:r>
              <a:rPr lang="en-US">
                <a:latin typeface="Calibri"/>
                <a:cs typeface="Calibri"/>
              </a:rPr>
              <a:t>Das </a:t>
            </a:r>
            <a:r>
              <a:rPr lang="en-US" err="1">
                <a:latin typeface="Calibri"/>
                <a:cs typeface="Calibri"/>
              </a:rPr>
              <a:t>auch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synthetisiert</a:t>
            </a:r>
            <a:r>
              <a:rPr lang="en-US">
                <a:latin typeface="Calibri"/>
                <a:cs typeface="Calibri"/>
              </a:rPr>
              <a:t> auf dem FPGA -&gt; Synthesis Hell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1734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Parametrisierung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46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Reset Logik </a:t>
            </a:r>
            <a:r>
              <a:rPr lang="en-US" err="1">
                <a:latin typeface="Calibri"/>
                <a:cs typeface="Calibri"/>
              </a:rPr>
              <a:t>immer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unten</a:t>
            </a:r>
            <a:endParaRPr lang="en-US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>
                <a:latin typeface="Calibri"/>
                <a:cs typeface="Calibri"/>
              </a:rPr>
              <a:t>Bild </a:t>
            </a:r>
            <a:r>
              <a:rPr lang="en-US" err="1">
                <a:latin typeface="Calibri"/>
                <a:cs typeface="Calibri"/>
              </a:rPr>
              <a:t>Unnötige</a:t>
            </a:r>
            <a:r>
              <a:rPr lang="en-US">
                <a:latin typeface="Calibri"/>
                <a:cs typeface="Calibri"/>
              </a:rPr>
              <a:t> Reset Logik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cs typeface="Calibri"/>
              </a:rPr>
              <a:t>Bild Add </a:t>
            </a:r>
            <a:r>
              <a:rPr lang="en-US" err="1">
                <a:latin typeface="Calibri"/>
                <a:cs typeface="Calibri"/>
              </a:rPr>
              <a:t>werden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jeweils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gespeichert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wenn</a:t>
            </a:r>
            <a:r>
              <a:rPr lang="en-US">
                <a:latin typeface="Calibri"/>
                <a:cs typeface="Calibri"/>
              </a:rPr>
              <a:t> reset </a:t>
            </a:r>
            <a:r>
              <a:rPr lang="en-US" err="1">
                <a:latin typeface="Calibri"/>
                <a:cs typeface="Calibri"/>
              </a:rPr>
              <a:t>oben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ist</a:t>
            </a:r>
            <a:r>
              <a:rPr lang="en-US">
                <a:latin typeface="Calibri"/>
                <a:cs typeface="Calibri"/>
              </a:rPr>
              <a:t> -&gt; </a:t>
            </a:r>
            <a:r>
              <a:rPr lang="en-US" err="1">
                <a:latin typeface="Calibri"/>
                <a:cs typeface="Calibri"/>
              </a:rPr>
              <a:t>evtl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mehr</a:t>
            </a:r>
            <a:r>
              <a:rPr lang="en-US">
                <a:latin typeface="Calibri"/>
                <a:cs typeface="Calibri"/>
              </a:rPr>
              <a:t> muxes in der </a:t>
            </a:r>
            <a:r>
              <a:rPr lang="en-US" err="1">
                <a:latin typeface="Calibri"/>
                <a:cs typeface="Calibri"/>
              </a:rPr>
              <a:t>Synthese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erzeugt</a:t>
            </a:r>
          </a:p>
          <a:p>
            <a:pPr marL="228600" indent="-228600">
              <a:buAutoNum type="arabicPeriod"/>
            </a:pPr>
            <a:r>
              <a:rPr lang="en-US" err="1">
                <a:latin typeface="Calibri"/>
                <a:cs typeface="Calibri"/>
              </a:rPr>
              <a:t>Perfekt</a:t>
            </a:r>
          </a:p>
          <a:p>
            <a:pPr marL="228600" indent="-228600">
              <a:buAutoNum type="arabicPeriod"/>
            </a:pPr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 -&gt; </a:t>
            </a:r>
            <a:r>
              <a:rPr lang="en-US" err="1">
                <a:latin typeface="Calibri"/>
                <a:cs typeface="Calibri"/>
              </a:rPr>
              <a:t>Übersichtlicher</a:t>
            </a:r>
          </a:p>
          <a:p>
            <a:r>
              <a:rPr lang="en-US">
                <a:latin typeface="Calibri"/>
                <a:cs typeface="Calibri"/>
              </a:rPr>
              <a:t> -&gt; Besser </a:t>
            </a:r>
          </a:p>
          <a:p>
            <a:r>
              <a:rPr lang="en-US">
                <a:latin typeface="Calibri"/>
                <a:cs typeface="Calibri"/>
              </a:rPr>
              <a:t> -&gt; Bester Standard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50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Nimmt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Adresse</a:t>
            </a:r>
            <a:r>
              <a:rPr lang="en-US">
                <a:latin typeface="Calibri"/>
                <a:cs typeface="Calibri"/>
              </a:rPr>
              <a:t> von der </a:t>
            </a:r>
            <a:r>
              <a:rPr lang="en-US" err="1">
                <a:latin typeface="Calibri"/>
                <a:cs typeface="Calibri"/>
              </a:rPr>
              <a:t>Speicherkarte</a:t>
            </a:r>
            <a:r>
              <a:rPr lang="en-US">
                <a:latin typeface="Calibri"/>
                <a:cs typeface="Calibri"/>
              </a:rPr>
              <a:t> und </a:t>
            </a:r>
            <a:r>
              <a:rPr lang="en-US" err="1">
                <a:latin typeface="Calibri"/>
                <a:cs typeface="Calibri"/>
              </a:rPr>
              <a:t>liest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diese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als</a:t>
            </a:r>
            <a:r>
              <a:rPr lang="en-US">
                <a:latin typeface="Calibri"/>
                <a:cs typeface="Calibri"/>
              </a:rPr>
              <a:t> 32 Bit Daten </a:t>
            </a:r>
            <a:r>
              <a:rPr lang="en-US" err="1">
                <a:latin typeface="Calibri"/>
                <a:cs typeface="Calibri"/>
              </a:rPr>
              <a:t>aus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73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Nimmt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eine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Adresse</a:t>
            </a:r>
            <a:r>
              <a:rPr lang="en-US">
                <a:latin typeface="Calibri"/>
                <a:cs typeface="Calibri"/>
              </a:rPr>
              <a:t> von der </a:t>
            </a:r>
            <a:r>
              <a:rPr lang="en-US" err="1">
                <a:latin typeface="Calibri"/>
                <a:cs typeface="Calibri"/>
              </a:rPr>
              <a:t>Speicherkarte</a:t>
            </a:r>
            <a:r>
              <a:rPr lang="en-US">
                <a:latin typeface="Calibri"/>
                <a:cs typeface="Calibri"/>
              </a:rPr>
              <a:t> und </a:t>
            </a:r>
            <a:r>
              <a:rPr lang="en-US" err="1">
                <a:latin typeface="Calibri"/>
                <a:cs typeface="Calibri"/>
              </a:rPr>
              <a:t>liest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diese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als</a:t>
            </a:r>
            <a:r>
              <a:rPr lang="en-US">
                <a:latin typeface="Calibri"/>
                <a:cs typeface="Calibri"/>
              </a:rPr>
              <a:t> 32 Bit Daten </a:t>
            </a:r>
            <a:r>
              <a:rPr lang="en-US" err="1">
                <a:latin typeface="Calibri"/>
                <a:cs typeface="Calibri"/>
              </a:rPr>
              <a:t>aus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73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Problem: SD-Karte per SPI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cs typeface="Calibri"/>
              </a:rPr>
              <a:t>Sendet</a:t>
            </a:r>
            <a:r>
              <a:rPr lang="en-US">
                <a:latin typeface="Calibri"/>
                <a:cs typeface="Calibri"/>
              </a:rPr>
              <a:t> 1 Vektor (4096-Bits)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Erst </a:t>
            </a:r>
            <a:r>
              <a:rPr lang="en-US" err="1">
                <a:latin typeface="Calibri"/>
                <a:cs typeface="Calibri"/>
              </a:rPr>
              <a:t>sektorAdresse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ermitteln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Dann das </a:t>
            </a:r>
            <a:r>
              <a:rPr lang="en-US" err="1">
                <a:latin typeface="Calibri"/>
                <a:cs typeface="Calibri"/>
              </a:rPr>
              <a:t>richtige</a:t>
            </a:r>
            <a:r>
              <a:rPr lang="en-US">
                <a:latin typeface="Calibri"/>
                <a:cs typeface="Calibri"/>
              </a:rPr>
              <a:t> wort </a:t>
            </a:r>
            <a:r>
              <a:rPr lang="en-US" err="1">
                <a:latin typeface="Calibri"/>
                <a:cs typeface="Calibri"/>
              </a:rPr>
              <a:t>lesen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39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8 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386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8 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38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Implementiert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als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sonderbefehle</a:t>
            </a:r>
            <a:r>
              <a:rPr lang="en-US">
                <a:latin typeface="Calibri"/>
                <a:cs typeface="Calibri"/>
              </a:rPr>
              <a:t> per Memory Map</a:t>
            </a:r>
          </a:p>
          <a:p>
            <a:r>
              <a:rPr lang="en-US">
                <a:latin typeface="Calibri"/>
                <a:cs typeface="Calibri"/>
              </a:rPr>
              <a:t>Store -&gt; Hohe </a:t>
            </a:r>
            <a:r>
              <a:rPr lang="en-US" err="1">
                <a:latin typeface="Calibri"/>
                <a:cs typeface="Calibri"/>
              </a:rPr>
              <a:t>adresse</a:t>
            </a:r>
          </a:p>
          <a:p>
            <a:r>
              <a:rPr lang="en-US">
                <a:latin typeface="Calibri"/>
                <a:cs typeface="Calibri"/>
              </a:rPr>
              <a:t>Zweck</a:t>
            </a:r>
          </a:p>
          <a:p>
            <a:r>
              <a:rPr lang="en-US">
                <a:latin typeface="Calibri"/>
                <a:cs typeface="Calibri"/>
              </a:rPr>
              <a:t>  - </a:t>
            </a:r>
            <a:r>
              <a:rPr lang="en-US" err="1">
                <a:latin typeface="Calibri"/>
                <a:cs typeface="Calibri"/>
              </a:rPr>
              <a:t>Debuggen</a:t>
            </a:r>
          </a:p>
          <a:p>
            <a:r>
              <a:rPr lang="en-US">
                <a:latin typeface="Calibri"/>
                <a:cs typeface="Calibri"/>
              </a:rPr>
              <a:t>  - </a:t>
            </a:r>
            <a:r>
              <a:rPr lang="en-US" err="1">
                <a:latin typeface="Calibri"/>
                <a:cs typeface="Calibri"/>
              </a:rPr>
              <a:t>Anzeige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cs typeface="Calibri"/>
              </a:rPr>
              <a:t>Erstes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Testprogramm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77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7 </a:t>
            </a:r>
            <a:r>
              <a:rPr lang="en-US" err="1">
                <a:latin typeface="Calibri"/>
                <a:cs typeface="Calibri"/>
              </a:rPr>
              <a:t>Knöpfe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3971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7 </a:t>
            </a:r>
            <a:r>
              <a:rPr lang="en-US" err="1">
                <a:latin typeface="Calibri"/>
                <a:cs typeface="Calibri"/>
              </a:rPr>
              <a:t>Knöpfe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84D3-A04E-4045-96A8-2D493A96ECE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397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4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91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573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5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4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52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5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5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8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654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6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967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9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047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0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202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2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313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3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3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3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5" Type="http://schemas.openxmlformats.org/officeDocument/2006/relationships/image" Target="../media/image230.png"/><Relationship Id="rId4" Type="http://schemas.openxmlformats.org/officeDocument/2006/relationships/customXml" Target="../ink/ink8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3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5" Type="http://schemas.openxmlformats.org/officeDocument/2006/relationships/image" Target="../media/image236.png"/><Relationship Id="rId4" Type="http://schemas.openxmlformats.org/officeDocument/2006/relationships/customXml" Target="../ink/ink87.xml"/><Relationship Id="rId9" Type="http://schemas.openxmlformats.org/officeDocument/2006/relationships/image" Target="../media/image23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hyperlink" Target="https://github.com/Byter64/Hans/wik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150.xml"/><Relationship Id="rId18" Type="http://schemas.openxmlformats.org/officeDocument/2006/relationships/image" Target="../media/image215.png"/><Relationship Id="rId26" Type="http://schemas.openxmlformats.org/officeDocument/2006/relationships/slide" Target="slide420.xml"/><Relationship Id="rId3" Type="http://schemas.openxmlformats.org/officeDocument/2006/relationships/image" Target="../media/image22.png"/><Relationship Id="rId21" Type="http://schemas.openxmlformats.org/officeDocument/2006/relationships/image" Target="../media/image27.png"/><Relationship Id="rId7" Type="http://schemas.openxmlformats.org/officeDocument/2006/relationships/slide" Target="slide120.xml"/><Relationship Id="rId12" Type="http://schemas.openxmlformats.org/officeDocument/2006/relationships/image" Target="../media/image25.png"/><Relationship Id="rId17" Type="http://schemas.openxmlformats.org/officeDocument/2006/relationships/slide" Target="slide190.xml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24" Type="http://schemas.openxmlformats.org/officeDocument/2006/relationships/image" Target="../media/image2310.png"/><Relationship Id="rId5" Type="http://schemas.openxmlformats.org/officeDocument/2006/relationships/image" Target="../media/image1710.png"/><Relationship Id="rId15" Type="http://schemas.openxmlformats.org/officeDocument/2006/relationships/slide" Target="slide170.xml"/><Relationship Id="rId23" Type="http://schemas.openxmlformats.org/officeDocument/2006/relationships/slide" Target="slide260.xml"/><Relationship Id="rId10" Type="http://schemas.openxmlformats.org/officeDocument/2006/relationships/slide" Target="slide130.xml"/><Relationship Id="rId19" Type="http://schemas.openxmlformats.org/officeDocument/2006/relationships/image" Target="../media/image27.png"/><Relationship Id="rId4" Type="http://schemas.openxmlformats.org/officeDocument/2006/relationships/slide" Target="slide110.xml"/><Relationship Id="rId9" Type="http://schemas.openxmlformats.org/officeDocument/2006/relationships/image" Target="../media/image24.png"/><Relationship Id="rId14" Type="http://schemas.openxmlformats.org/officeDocument/2006/relationships/image" Target="../media/image25.png"/><Relationship Id="rId22" Type="http://schemas.openxmlformats.org/officeDocument/2006/relationships/image" Target="../media/image28.png"/><Relationship Id="rId27" Type="http://schemas.openxmlformats.org/officeDocument/2006/relationships/image" Target="../media/image24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reddit.com/r/StopDoingScience/comments/10fv0ws/stop_doing_optimizatio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lenwing.github.io/docs/DVI-1.0.pdf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s://www.fpga4fun.com/HDMI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dit.com/r/StopDoingScience/comments/10fv0ws/stop_doing_optimizati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controllerslab.com/difference-between-risc-and-cisc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joyoshidareport.com/arm-up-risc-v-down-but-the-real-loser-is-x86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580.png"/><Relationship Id="rId3" Type="http://schemas.openxmlformats.org/officeDocument/2006/relationships/image" Target="../media/image57.png"/><Relationship Id="rId7" Type="http://schemas.openxmlformats.org/officeDocument/2006/relationships/image" Target="../media/image550.png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570.png"/><Relationship Id="rId5" Type="http://schemas.openxmlformats.org/officeDocument/2006/relationships/image" Target="../media/image59.png"/><Relationship Id="rId15" Type="http://schemas.openxmlformats.org/officeDocument/2006/relationships/image" Target="../media/image590.png"/><Relationship Id="rId10" Type="http://schemas.openxmlformats.org/officeDocument/2006/relationships/customXml" Target="../ink/ink12.xml"/><Relationship Id="rId4" Type="http://schemas.openxmlformats.org/officeDocument/2006/relationships/image" Target="../media/image58.png"/><Relationship Id="rId9" Type="http://schemas.openxmlformats.org/officeDocument/2006/relationships/image" Target="../media/image560.png"/><Relationship Id="rId14" Type="http://schemas.openxmlformats.org/officeDocument/2006/relationships/customXml" Target="../ink/ink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40.xml"/><Relationship Id="rId13" Type="http://schemas.openxmlformats.org/officeDocument/2006/relationships/image" Target="../media/image88.png"/><Relationship Id="rId18" Type="http://schemas.openxmlformats.org/officeDocument/2006/relationships/image" Target="../media/image890.png"/><Relationship Id="rId3" Type="http://schemas.openxmlformats.org/officeDocument/2006/relationships/image" Target="../media/image79.png"/><Relationship Id="rId7" Type="http://schemas.openxmlformats.org/officeDocument/2006/relationships/image" Target="../media/image86.png"/><Relationship Id="rId12" Type="http://schemas.openxmlformats.org/officeDocument/2006/relationships/image" Target="../media/image870.png"/><Relationship Id="rId17" Type="http://schemas.openxmlformats.org/officeDocument/2006/relationships/slide" Target="slide600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11" Type="http://schemas.openxmlformats.org/officeDocument/2006/relationships/slide" Target="slide550.xml"/><Relationship Id="rId5" Type="http://schemas.openxmlformats.org/officeDocument/2006/relationships/slide" Target="slide490.xml"/><Relationship Id="rId15" Type="http://schemas.openxmlformats.org/officeDocument/2006/relationships/image" Target="../media/image880.png"/><Relationship Id="rId10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860.png"/><Relationship Id="rId14" Type="http://schemas.openxmlformats.org/officeDocument/2006/relationships/slide" Target="slide58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90.png"/><Relationship Id="rId4" Type="http://schemas.openxmlformats.org/officeDocument/2006/relationships/image" Target="../media/image98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0.png"/><Relationship Id="rId5" Type="http://schemas.openxmlformats.org/officeDocument/2006/relationships/image" Target="../media/image1010.png"/><Relationship Id="rId4" Type="http://schemas.openxmlformats.org/officeDocument/2006/relationships/image" Target="../media/image10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x3s/fpga-odysseus/tree/master/presenta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00.xml.rels><?xml version="1.0" encoding="UTF-8" standalone="yes"?>
<Relationships xmlns="http://schemas.openxmlformats.org/package/2006/relationships"><Relationship Id="rId8" Type="http://schemas.openxmlformats.org/officeDocument/2006/relationships/hyperlink" Target="https://benswift.me/blog/2021/02/19/respectful-learning-memes/" TargetMode="External"/><Relationship Id="rId3" Type="http://schemas.openxmlformats.org/officeDocument/2006/relationships/image" Target="../media/image970.png"/><Relationship Id="rId7" Type="http://schemas.openxmlformats.org/officeDocument/2006/relationships/hyperlink" Target="https://www.reddit.com/r/okbuddyphd/comments/z7t5cp/okbuddymipszy/" TargetMode="External"/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60.png"/><Relationship Id="rId5" Type="http://schemas.openxmlformats.org/officeDocument/2006/relationships/image" Target="../media/image1150.jpeg"/><Relationship Id="rId4" Type="http://schemas.openxmlformats.org/officeDocument/2006/relationships/image" Target="../media/image1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hyperlink" Target="https://de.pinterest.com/pamelajsmith/computer-meme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benswift.me/blog/2021/02/19/respectful-learning-memes/" TargetMode="External"/><Relationship Id="rId3" Type="http://schemas.openxmlformats.org/officeDocument/2006/relationships/image" Target="../media/image97.png"/><Relationship Id="rId7" Type="http://schemas.openxmlformats.org/officeDocument/2006/relationships/hyperlink" Target="https://www.reddit.com/r/okbuddyphd/comments/z7t5cp/okbuddymipszy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23.png"/><Relationship Id="rId18" Type="http://schemas.openxmlformats.org/officeDocument/2006/relationships/image" Target="../media/image125.png"/><Relationship Id="rId3" Type="http://schemas.openxmlformats.org/officeDocument/2006/relationships/image" Target="../media/image120.png"/><Relationship Id="rId21" Type="http://schemas.openxmlformats.org/officeDocument/2006/relationships/customXml" Target="../ink/ink24.xml"/><Relationship Id="rId7" Type="http://schemas.openxmlformats.org/officeDocument/2006/relationships/image" Target="../media/image1200.png"/><Relationship Id="rId12" Type="http://schemas.openxmlformats.org/officeDocument/2006/relationships/customXml" Target="../ink/ink19.xml"/><Relationship Id="rId17" Type="http://schemas.openxmlformats.org/officeDocument/2006/relationships/customXml" Target="../ink/ink22.xml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24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122.png"/><Relationship Id="rId5" Type="http://schemas.openxmlformats.org/officeDocument/2006/relationships/image" Target="../media/image119.png"/><Relationship Id="rId15" Type="http://schemas.openxmlformats.org/officeDocument/2006/relationships/customXml" Target="../ink/ink21.xml"/><Relationship Id="rId10" Type="http://schemas.openxmlformats.org/officeDocument/2006/relationships/customXml" Target="../ink/ink18.xml"/><Relationship Id="rId19" Type="http://schemas.openxmlformats.org/officeDocument/2006/relationships/customXml" Target="../ink/ink23.xml"/><Relationship Id="rId4" Type="http://schemas.openxmlformats.org/officeDocument/2006/relationships/customXml" Target="../ink/ink15.xml"/><Relationship Id="rId9" Type="http://schemas.openxmlformats.org/officeDocument/2006/relationships/image" Target="../media/image121.png"/><Relationship Id="rId14" Type="http://schemas.openxmlformats.org/officeDocument/2006/relationships/customXml" Target="../ink/ink20.xml"/><Relationship Id="rId22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" Type="http://schemas.openxmlformats.org/officeDocument/2006/relationships/hyperlink" Target="https://github.com/ulx3s/fpga-odysseus/tree/master/presentation" TargetMode="External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hyperlink" Target="https://xkcd.com/927/" TargetMode="External"/><Relationship Id="rId4" Type="http://schemas.openxmlformats.org/officeDocument/2006/relationships/hyperlink" Target="https://stitt-hub.com/crafting-clean-reset-logic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148.png"/><Relationship Id="rId26" Type="http://schemas.openxmlformats.org/officeDocument/2006/relationships/image" Target="../media/image152.png"/><Relationship Id="rId21" Type="http://schemas.openxmlformats.org/officeDocument/2006/relationships/customXml" Target="../ink/ink34.xml"/><Relationship Id="rId34" Type="http://schemas.openxmlformats.org/officeDocument/2006/relationships/image" Target="../media/image156.png"/><Relationship Id="rId7" Type="http://schemas.openxmlformats.org/officeDocument/2006/relationships/customXml" Target="../ink/ink27.xml"/><Relationship Id="rId12" Type="http://schemas.openxmlformats.org/officeDocument/2006/relationships/image" Target="../media/image145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38" Type="http://schemas.openxmlformats.org/officeDocument/2006/relationships/image" Target="../media/image158.png"/><Relationship Id="rId2" Type="http://schemas.openxmlformats.org/officeDocument/2006/relationships/image" Target="../media/image140.png"/><Relationship Id="rId16" Type="http://schemas.openxmlformats.org/officeDocument/2006/relationships/image" Target="../media/image147.png"/><Relationship Id="rId20" Type="http://schemas.openxmlformats.org/officeDocument/2006/relationships/image" Target="../media/image149.png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customXml" Target="../ink/ink29.xml"/><Relationship Id="rId24" Type="http://schemas.openxmlformats.org/officeDocument/2006/relationships/image" Target="../media/image151.png"/><Relationship Id="rId32" Type="http://schemas.openxmlformats.org/officeDocument/2006/relationships/image" Target="../media/image155.png"/><Relationship Id="rId37" Type="http://schemas.openxmlformats.org/officeDocument/2006/relationships/customXml" Target="../ink/ink42.xml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153.png"/><Relationship Id="rId36" Type="http://schemas.openxmlformats.org/officeDocument/2006/relationships/image" Target="../media/image157.png"/><Relationship Id="rId10" Type="http://schemas.openxmlformats.org/officeDocument/2006/relationships/image" Target="../media/image144.png"/><Relationship Id="rId19" Type="http://schemas.openxmlformats.org/officeDocument/2006/relationships/customXml" Target="../ink/ink33.xml"/><Relationship Id="rId31" Type="http://schemas.openxmlformats.org/officeDocument/2006/relationships/customXml" Target="../ink/ink39.xml"/><Relationship Id="rId4" Type="http://schemas.openxmlformats.org/officeDocument/2006/relationships/image" Target="../media/image141.png"/><Relationship Id="rId9" Type="http://schemas.openxmlformats.org/officeDocument/2006/relationships/customXml" Target="../ink/ink28.xml"/><Relationship Id="rId14" Type="http://schemas.openxmlformats.org/officeDocument/2006/relationships/image" Target="../media/image146.png"/><Relationship Id="rId22" Type="http://schemas.openxmlformats.org/officeDocument/2006/relationships/image" Target="../media/image150.png"/><Relationship Id="rId27" Type="http://schemas.openxmlformats.org/officeDocument/2006/relationships/customXml" Target="../ink/ink37.xml"/><Relationship Id="rId30" Type="http://schemas.openxmlformats.org/officeDocument/2006/relationships/image" Target="../media/image154.png"/><Relationship Id="rId35" Type="http://schemas.openxmlformats.org/officeDocument/2006/relationships/customXml" Target="../ink/ink41.xml"/><Relationship Id="rId8" Type="http://schemas.openxmlformats.org/officeDocument/2006/relationships/image" Target="../media/image143.png"/><Relationship Id="rId3" Type="http://schemas.openxmlformats.org/officeDocument/2006/relationships/customXml" Target="../ink/ink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customXml" Target="../ink/ink48.xml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image" Target="../media/image168.png"/><Relationship Id="rId2" Type="http://schemas.openxmlformats.org/officeDocument/2006/relationships/image" Target="../media/image163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10" Type="http://schemas.openxmlformats.org/officeDocument/2006/relationships/image" Target="../media/image167.png"/><Relationship Id="rId4" Type="http://schemas.openxmlformats.org/officeDocument/2006/relationships/image" Target="../media/image164.png"/><Relationship Id="rId9" Type="http://schemas.openxmlformats.org/officeDocument/2006/relationships/customXml" Target="../ink/ink46.xml"/><Relationship Id="rId14" Type="http://schemas.openxmlformats.org/officeDocument/2006/relationships/image" Target="../media/image1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h-muenster.de/eti/labore_forschung/fd/fpga-design.ph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customXml" Target="../ink/ink54.xml"/><Relationship Id="rId18" Type="http://schemas.openxmlformats.org/officeDocument/2006/relationships/image" Target="../media/image180.png"/><Relationship Id="rId26" Type="http://schemas.openxmlformats.org/officeDocument/2006/relationships/image" Target="../media/image184.png"/><Relationship Id="rId3" Type="http://schemas.openxmlformats.org/officeDocument/2006/relationships/image" Target="../media/image172.png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177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71.png"/><Relationship Id="rId16" Type="http://schemas.openxmlformats.org/officeDocument/2006/relationships/image" Target="../media/image179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customXml" Target="../ink/ink53.xml"/><Relationship Id="rId24" Type="http://schemas.openxmlformats.org/officeDocument/2006/relationships/image" Target="../media/image183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122.png"/><Relationship Id="rId10" Type="http://schemas.openxmlformats.org/officeDocument/2006/relationships/image" Target="../media/image176.png"/><Relationship Id="rId19" Type="http://schemas.openxmlformats.org/officeDocument/2006/relationships/customXml" Target="../ink/ink57.xml"/><Relationship Id="rId4" Type="http://schemas.openxmlformats.org/officeDocument/2006/relationships/image" Target="../media/image173.png"/><Relationship Id="rId9" Type="http://schemas.openxmlformats.org/officeDocument/2006/relationships/customXml" Target="../ink/ink52.xml"/><Relationship Id="rId14" Type="http://schemas.openxmlformats.org/officeDocument/2006/relationships/image" Target="../media/image178.png"/><Relationship Id="rId22" Type="http://schemas.openxmlformats.org/officeDocument/2006/relationships/image" Target="../media/image182.png"/><Relationship Id="rId27" Type="http://schemas.openxmlformats.org/officeDocument/2006/relationships/customXml" Target="../ink/ink6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7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customXml" Target="../ink/ink67.xml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" Type="http://schemas.openxmlformats.org/officeDocument/2006/relationships/customXml" Target="../ink/ink62.xml"/><Relationship Id="rId21" Type="http://schemas.openxmlformats.org/officeDocument/2006/relationships/customXml" Target="../ink/ink71.xml"/><Relationship Id="rId7" Type="http://schemas.openxmlformats.org/officeDocument/2006/relationships/customXml" Target="../ink/ink64.xml"/><Relationship Id="rId12" Type="http://schemas.openxmlformats.org/officeDocument/2006/relationships/image" Target="../media/image197.png"/><Relationship Id="rId17" Type="http://schemas.openxmlformats.org/officeDocument/2006/relationships/customXml" Target="../ink/ink69.xml"/><Relationship Id="rId25" Type="http://schemas.openxmlformats.org/officeDocument/2006/relationships/customXml" Target="../ink/ink73.xml"/><Relationship Id="rId2" Type="http://schemas.openxmlformats.org/officeDocument/2006/relationships/image" Target="../media/image188.png"/><Relationship Id="rId16" Type="http://schemas.openxmlformats.org/officeDocument/2006/relationships/image" Target="../media/image199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customXml" Target="../ink/ink66.xml"/><Relationship Id="rId24" Type="http://schemas.openxmlformats.org/officeDocument/2006/relationships/image" Target="../media/image203.png"/><Relationship Id="rId5" Type="http://schemas.openxmlformats.org/officeDocument/2006/relationships/customXml" Target="../ink/ink63.xml"/><Relationship Id="rId15" Type="http://schemas.openxmlformats.org/officeDocument/2006/relationships/customXml" Target="../ink/ink68.xml"/><Relationship Id="rId23" Type="http://schemas.openxmlformats.org/officeDocument/2006/relationships/customXml" Target="../ink/ink72.xml"/><Relationship Id="rId10" Type="http://schemas.openxmlformats.org/officeDocument/2006/relationships/image" Target="../media/image196.png"/><Relationship Id="rId19" Type="http://schemas.openxmlformats.org/officeDocument/2006/relationships/customXml" Target="../ink/ink70.xml"/><Relationship Id="rId4" Type="http://schemas.openxmlformats.org/officeDocument/2006/relationships/image" Target="../media/image193.png"/><Relationship Id="rId9" Type="http://schemas.openxmlformats.org/officeDocument/2006/relationships/customXml" Target="../ink/ink65.xml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customXml" Target="../ink/ink79.xml"/><Relationship Id="rId18" Type="http://schemas.openxmlformats.org/officeDocument/2006/relationships/image" Target="../media/image213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12" Type="http://schemas.openxmlformats.org/officeDocument/2006/relationships/image" Target="../media/image210.png"/><Relationship Id="rId17" Type="http://schemas.openxmlformats.org/officeDocument/2006/relationships/customXml" Target="../ink/ink81.xml"/><Relationship Id="rId2" Type="http://schemas.openxmlformats.org/officeDocument/2006/relationships/image" Target="../media/image205.png"/><Relationship Id="rId16" Type="http://schemas.openxmlformats.org/officeDocument/2006/relationships/image" Target="../media/image212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customXml" Target="../ink/ink78.xml"/><Relationship Id="rId5" Type="http://schemas.openxmlformats.org/officeDocument/2006/relationships/customXml" Target="../ink/ink75.xml"/><Relationship Id="rId15" Type="http://schemas.openxmlformats.org/officeDocument/2006/relationships/customXml" Target="../ink/ink80.xml"/><Relationship Id="rId10" Type="http://schemas.openxmlformats.org/officeDocument/2006/relationships/image" Target="../media/image209.png"/><Relationship Id="rId19" Type="http://schemas.openxmlformats.org/officeDocument/2006/relationships/customXml" Target="../ink/ink82.xml"/><Relationship Id="rId4" Type="http://schemas.openxmlformats.org/officeDocument/2006/relationships/image" Target="../media/image206.png"/><Relationship Id="rId9" Type="http://schemas.openxmlformats.org/officeDocument/2006/relationships/customXml" Target="../ink/ink77.xml"/><Relationship Id="rId14" Type="http://schemas.openxmlformats.org/officeDocument/2006/relationships/image" Target="../media/image2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3.xm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 descr="Elektronische Platine">
            <a:extLst>
              <a:ext uri="{FF2B5EF4-FFF2-40B4-BE49-F238E27FC236}">
                <a16:creationId xmlns:a16="http://schemas.microsoft.com/office/drawing/2014/main" id="{C290264B-A37D-FAFE-1AD6-5EF61FF3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E84FA3E-58E1-894C-1A3B-72C95F1A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Zum eigenen Prozessor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E004AA0-8523-3819-B6BC-22E0E922B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514" y="4196605"/>
            <a:ext cx="2906973" cy="948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Unten Text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643358-F125-7CD8-FE1C-B569E75A4A5D}"/>
              </a:ext>
            </a:extLst>
          </p:cNvPr>
          <p:cNvSpPr txBox="1"/>
          <p:nvPr/>
        </p:nvSpPr>
        <p:spPr>
          <a:xfrm>
            <a:off x="146" y="6484831"/>
            <a:ext cx="121956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>
                <a:solidFill>
                  <a:schemeClr val="bg2">
                    <a:lumMod val="49000"/>
                  </a:schemeClr>
                </a:solidFill>
              </a:rPr>
              <a:t>Timo Grundheber und Yannik Stamm</a:t>
            </a:r>
          </a:p>
        </p:txBody>
      </p:sp>
    </p:spTree>
    <p:extLst>
      <p:ext uri="{BB962C8B-B14F-4D97-AF65-F5344CB8AC3E}">
        <p14:creationId xmlns:p14="http://schemas.microsoft.com/office/powerpoint/2010/main" val="520009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C4653F-1371-6344-9DD0-7475BBDC3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6ECC3D-FBEB-F03A-CC71-8FB74792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" y="815024"/>
            <a:ext cx="3838327" cy="2099944"/>
          </a:xfrm>
        </p:spPr>
        <p:txBody>
          <a:bodyPr anchor="ctr">
            <a:normAutofit/>
          </a:bodyPr>
          <a:lstStyle/>
          <a:p>
            <a:pPr algn="r"/>
            <a:r>
              <a:rPr lang="de-DE" sz="4400" dirty="0"/>
              <a:t>Unsere Konsole: Plan 1</a:t>
            </a:r>
          </a:p>
        </p:txBody>
      </p: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2F9F63ED-4FC9-0347-8201-2FF86FF6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9254" y="1731721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Ein Bild, das Text, Diagramm, Screenshot, Plan enthält.&#10;&#10;Beschreibung automatisch generiert.">
            <a:extLst>
              <a:ext uri="{FF2B5EF4-FFF2-40B4-BE49-F238E27FC236}">
                <a16:creationId xmlns:a16="http://schemas.microsoft.com/office/drawing/2014/main" id="{010458C8-C7F8-D8C3-7E72-9F3A1140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734" r="-224" b="5807"/>
          <a:stretch/>
        </p:blipFill>
        <p:spPr>
          <a:xfrm>
            <a:off x="217002" y="2689860"/>
            <a:ext cx="4547398" cy="3938441"/>
          </a:xfrm>
          <a:prstGeom prst="rect">
            <a:avLst/>
          </a:prstGeom>
        </p:spPr>
      </p:pic>
      <p:pic>
        <p:nvPicPr>
          <p:cNvPr id="4" name="Inhaltsplatzhalter 3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BBD05E76-25E1-66E0-7C13-E8DB2B82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48" t="652" r="-348" b="-163"/>
          <a:stretch/>
        </p:blipFill>
        <p:spPr>
          <a:xfrm>
            <a:off x="5665641" y="261620"/>
            <a:ext cx="5881029" cy="619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591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9864A-6B0D-38CC-BEA7-6279813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Kondsebt</a:t>
            </a:r>
            <a:r>
              <a:rPr lang="de-DE"/>
              <a:t>: @l, @h, @ha</a:t>
            </a:r>
          </a:p>
        </p:txBody>
      </p:sp>
      <p:pic>
        <p:nvPicPr>
          <p:cNvPr id="4" name="Inhaltsplatzhalter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7D72A2FE-7C45-3395-1E8B-4697A9AED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52" y="2046167"/>
            <a:ext cx="10276003" cy="3014774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CC844AB-DE8E-E7B4-CCF0-9EECEE60B79E}"/>
              </a:ext>
            </a:extLst>
          </p:cNvPr>
          <p:cNvSpPr/>
          <p:nvPr/>
        </p:nvSpPr>
        <p:spPr>
          <a:xfrm>
            <a:off x="957244" y="3659143"/>
            <a:ext cx="7364604" cy="106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64D2DD-7EAF-EE09-279C-43BE2F4A9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629" y="4201573"/>
            <a:ext cx="3268367" cy="2497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3607C3F8-88DB-BB6C-D05E-1876D0798DD2}"/>
                  </a:ext>
                </a:extLst>
              </p14:cNvPr>
              <p14:cNvContentPartPr/>
              <p14:nvPr/>
            </p14:nvContentPartPr>
            <p14:xfrm>
              <a:off x="7270091" y="1955651"/>
              <a:ext cx="235950" cy="400404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3607C3F8-88DB-BB6C-D05E-1876D0798D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2134" y="1937663"/>
                <a:ext cx="271504" cy="436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9545B985-1717-E075-8BE2-91D631423E1B}"/>
                  </a:ext>
                </a:extLst>
              </p14:cNvPr>
              <p14:cNvContentPartPr/>
              <p14:nvPr/>
            </p14:nvContentPartPr>
            <p14:xfrm>
              <a:off x="5121297" y="2968754"/>
              <a:ext cx="219190" cy="286368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9545B985-1717-E075-8BE2-91D631423E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3331" y="2950766"/>
                <a:ext cx="254763" cy="32198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32A4E15-BCC0-FF40-EBBD-14572B250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5378" y="3251131"/>
            <a:ext cx="321365" cy="2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9864A-6B0D-38CC-BEA7-6279813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Gonnsebt</a:t>
            </a:r>
            <a:r>
              <a:rPr lang="de-DE"/>
              <a:t>: @l, @h, @ha</a:t>
            </a:r>
          </a:p>
        </p:txBody>
      </p:sp>
      <p:pic>
        <p:nvPicPr>
          <p:cNvPr id="4" name="Inhaltsplatzhalter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7D72A2FE-7C45-3395-1E8B-4697A9AED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52" y="2107662"/>
            <a:ext cx="10276003" cy="2891784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CC844AB-DE8E-E7B4-CCF0-9EECEE60B79E}"/>
              </a:ext>
            </a:extLst>
          </p:cNvPr>
          <p:cNvSpPr/>
          <p:nvPr/>
        </p:nvSpPr>
        <p:spPr>
          <a:xfrm>
            <a:off x="957244" y="3659143"/>
            <a:ext cx="7364604" cy="106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759163E7-5823-2092-2A86-61DCFCD65AB7}"/>
                  </a:ext>
                </a:extLst>
              </p14:cNvPr>
              <p14:cNvContentPartPr/>
              <p14:nvPr/>
            </p14:nvContentPartPr>
            <p14:xfrm>
              <a:off x="3183521" y="3291408"/>
              <a:ext cx="494738" cy="306791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759163E7-5823-2092-2A86-61DCFCD65A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5531" y="3273425"/>
                <a:ext cx="530359" cy="34239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4F51691-337E-5D59-6C09-B5B5316D1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883" y="3330644"/>
            <a:ext cx="314740" cy="2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6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F0C99-141C-B7F8-14F0-2ABD5F51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Konzept: Sprungtabelle</a:t>
            </a:r>
          </a:p>
        </p:txBody>
      </p:sp>
      <p:pic>
        <p:nvPicPr>
          <p:cNvPr id="4" name="Inhaltsplatzhalter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31F7ADFD-DF34-C66B-EC19-DE2994669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744" y="2161568"/>
            <a:ext cx="3972959" cy="4693508"/>
          </a:xfrm>
        </p:spPr>
      </p:pic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391A1520-8006-3EDF-3693-081EACB8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643" y="2157046"/>
            <a:ext cx="3984958" cy="47009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E762828-3AFE-4AA1-AD03-26EFCAC98267}"/>
                  </a:ext>
                </a:extLst>
              </p14:cNvPr>
              <p14:cNvContentPartPr/>
              <p14:nvPr/>
            </p14:nvContentPartPr>
            <p14:xfrm>
              <a:off x="5327854" y="3987041"/>
              <a:ext cx="1028934" cy="185523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E762828-3AFE-4AA1-AD03-26EFCAC982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9859" y="3969064"/>
                <a:ext cx="1064563" cy="221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C19C5EC7-8E7A-2019-6CC4-F15AC39A0545}"/>
                  </a:ext>
                </a:extLst>
              </p14:cNvPr>
              <p14:cNvContentPartPr/>
              <p14:nvPr/>
            </p14:nvContentPartPr>
            <p14:xfrm>
              <a:off x="5278693" y="4356902"/>
              <a:ext cx="982835" cy="123975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C19C5EC7-8E7A-2019-6CC4-F15AC39A05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0699" y="4338935"/>
                <a:ext cx="1018463" cy="159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043A3811-64D9-C866-1CD0-19FA95F4935C}"/>
                  </a:ext>
                </a:extLst>
              </p14:cNvPr>
              <p14:cNvContentPartPr/>
              <p14:nvPr/>
            </p14:nvContentPartPr>
            <p14:xfrm>
              <a:off x="5733435" y="3508887"/>
              <a:ext cx="976613" cy="142409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043A3811-64D9-C866-1CD0-19FA95F493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5443" y="3490892"/>
                <a:ext cx="1012237" cy="14597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80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D8DDD-F6D3-3089-ACA4-1DCC84D0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Freestyle Code zeigen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4184CA-7865-9279-C9FD-93C1D261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3000" b="1"/>
              <a:t>Interessante Dateien:</a:t>
            </a:r>
          </a:p>
          <a:p>
            <a:r>
              <a:rPr lang="de-DE" err="1"/>
              <a:t>Start.hasm</a:t>
            </a:r>
          </a:p>
          <a:p>
            <a:r>
              <a:rPr lang="de-DE" err="1"/>
              <a:t>Anzeige.hasm</a:t>
            </a:r>
          </a:p>
          <a:p>
            <a:r>
              <a:rPr lang="de-DE" err="1"/>
              <a:t>Spieler.hasm</a:t>
            </a:r>
            <a:endParaRPr lang="de-DE"/>
          </a:p>
          <a:p>
            <a:r>
              <a:rPr lang="de-DE" err="1"/>
              <a:t>Ball.hasm</a:t>
            </a:r>
          </a:p>
        </p:txBody>
      </p:sp>
    </p:spTree>
    <p:extLst>
      <p:ext uri="{BB962C8B-B14F-4D97-AF65-F5344CB8AC3E}">
        <p14:creationId xmlns:p14="http://schemas.microsoft.com/office/powerpoint/2010/main" val="37879858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, Cartoon, Screenshot, Fahren enthält.&#10;&#10;Beschreibung automatisch generiert.">
            <a:extLst>
              <a:ext uri="{FF2B5EF4-FFF2-40B4-BE49-F238E27FC236}">
                <a16:creationId xmlns:a16="http://schemas.microsoft.com/office/drawing/2014/main" id="{868CF863-283C-EF4E-BCFB-86EE2FE3E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26" y="-2024"/>
            <a:ext cx="12194788" cy="6864842"/>
          </a:xfrm>
        </p:spPr>
      </p:pic>
    </p:spTree>
    <p:extLst>
      <p:ext uri="{BB962C8B-B14F-4D97-AF65-F5344CB8AC3E}">
        <p14:creationId xmlns:p14="http://schemas.microsoft.com/office/powerpoint/2010/main" val="37788065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4C9704-221B-3DE5-8E2C-C9247B93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368" y="652157"/>
            <a:ext cx="10287000" cy="1279329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Gesponsortes Segment</a:t>
            </a:r>
            <a:br>
              <a:rPr lang="de-DE" dirty="0"/>
            </a:br>
            <a:r>
              <a:rPr lang="de-DE" dirty="0"/>
              <a:t>–</a:t>
            </a:r>
            <a:br>
              <a:rPr lang="de-DE" dirty="0"/>
            </a:br>
            <a:r>
              <a:rPr lang="de-DE" dirty="0"/>
              <a:t>Angebotene Module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Inhaltsplatzhalter 2">
            <a:extLst>
              <a:ext uri="{FF2B5EF4-FFF2-40B4-BE49-F238E27FC236}">
                <a16:creationId xmlns:a16="http://schemas.microsoft.com/office/drawing/2014/main" id="{72D21DC4-D4BD-A84A-6B3E-34516507D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772530"/>
              </p:ext>
            </p:extLst>
          </p:nvPr>
        </p:nvGraphicFramePr>
        <p:xfrm>
          <a:off x="1386590" y="2864825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fik 9" descr="Ein Bild, das Text, Schrift, Grafiken, Logo enthält.&#10;&#10;Beschreibung automatisch generiert.">
            <a:extLst>
              <a:ext uri="{FF2B5EF4-FFF2-40B4-BE49-F238E27FC236}">
                <a16:creationId xmlns:a16="http://schemas.microsoft.com/office/drawing/2014/main" id="{5047B705-9C57-1984-A16F-B00C21CCA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80000">
            <a:off x="8244808" y="758819"/>
            <a:ext cx="3880340" cy="12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004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A714DF-FE6B-F2F8-E9F1-C5A20011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de-DE"/>
              <a:t>Danke fürs Zuhören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2A73ED-AA81-0B5F-679F-AC358AA0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745" y="501128"/>
            <a:ext cx="3311342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B71C5E-10AD-D5DB-AB50-EA55C2682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4470831" cy="3053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ea typeface="+mn-lt"/>
                <a:cs typeface="+mn-lt"/>
                <a:hlinkClick r:id="rId2"/>
              </a:rPr>
              <a:t>https://github.com/Byter64/Hans/wiki</a:t>
            </a: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/>
              <a:t>Besonderen Dank an:</a:t>
            </a:r>
          </a:p>
          <a:p>
            <a:r>
              <a:rPr lang="de-DE" sz="1800" b="1"/>
              <a:t>Goran </a:t>
            </a:r>
            <a:r>
              <a:rPr lang="de-DE" sz="1800" b="1" err="1"/>
              <a:t>Mahovlić</a:t>
            </a:r>
            <a:endParaRPr lang="de-DE" err="1"/>
          </a:p>
          <a:p>
            <a:r>
              <a:rPr lang="de-DE"/>
              <a:t>Jan </a:t>
            </a:r>
            <a:r>
              <a:rPr lang="de-DE" err="1"/>
              <a:t>Rinze</a:t>
            </a:r>
            <a:endParaRPr lang="de-DE"/>
          </a:p>
          <a:p>
            <a:r>
              <a:rPr lang="de-DE"/>
              <a:t>Frank Wille</a:t>
            </a:r>
          </a:p>
          <a:p>
            <a:r>
              <a:rPr lang="de-DE"/>
              <a:t>Moritz Lotz</a:t>
            </a:r>
          </a:p>
          <a:p>
            <a:endParaRPr lang="de-DE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Muster, Quadrat, Symmetrie, Grafiken enthält.&#10;&#10;Beschreibung automatisch generiert.">
            <a:extLst>
              <a:ext uri="{FF2B5EF4-FFF2-40B4-BE49-F238E27FC236}">
                <a16:creationId xmlns:a16="http://schemas.microsoft.com/office/drawing/2014/main" id="{389074F0-36B0-7647-3D0C-005BB39B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4A1F7C-389E-14AE-8ADB-2EAB76AD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6975" y="6356350"/>
            <a:ext cx="29609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18E8D4-D325-4675-B252-E902C8897284}" type="datetime1">
              <a:rPr lang="de-DE"/>
              <a:pPr>
                <a:spcAft>
                  <a:spcPts val="600"/>
                </a:spcAft>
              </a:pPr>
              <a:t>06.11.2024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F28B81-13F3-FAAC-0793-895BEB19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498" y="6356350"/>
            <a:ext cx="51547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5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B04054-9023-8941-A94B-771CBBABE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DB39F-5F61-583E-DFBC-472BC4F4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5428423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Einen Monat später: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6AE3BD5-9FAF-5A9C-6AA1-7903B4E73E7E}"/>
              </a:ext>
            </a:extLst>
          </p:cNvPr>
          <p:cNvSpPr txBox="1">
            <a:spLocks/>
          </p:cNvSpPr>
          <p:nvPr/>
        </p:nvSpPr>
        <p:spPr>
          <a:xfrm>
            <a:off x="972819" y="3482251"/>
            <a:ext cx="5293857" cy="3053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>
                <a:latin typeface="+mn-lt"/>
                <a:ea typeface="+mn-ea"/>
                <a:cs typeface="+mn-cs"/>
              </a:rPr>
              <a:t>Und noch einen Monat später:</a:t>
            </a:r>
          </a:p>
        </p:txBody>
      </p:sp>
      <p:pic>
        <p:nvPicPr>
          <p:cNvPr id="5" name="Grafik 4" descr="Ein Bild, das Text, Screenshot, Schrift, Algebra enthält.&#10;&#10;Beschreibung automatisch generiert.">
            <a:extLst>
              <a:ext uri="{FF2B5EF4-FFF2-40B4-BE49-F238E27FC236}">
                <a16:creationId xmlns:a16="http://schemas.microsoft.com/office/drawing/2014/main" id="{FEE39D10-57DE-B7E7-0C4A-77BA4718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15" y="4189439"/>
            <a:ext cx="5558612" cy="233034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778A53-7ADF-F948-B939-0EB454DA2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8812" y="3429000"/>
            <a:ext cx="3350727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 descr="Ein Bild, das Text, Screenshot, Schrift, Algebra enthält.&#10;&#10;Beschreibung automatisch generiert.">
            <a:extLst>
              <a:ext uri="{FF2B5EF4-FFF2-40B4-BE49-F238E27FC236}">
                <a16:creationId xmlns:a16="http://schemas.microsoft.com/office/drawing/2014/main" id="{936A9BBE-1516-D744-56EB-A99AE8A78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6216" y="707238"/>
            <a:ext cx="5558612" cy="21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36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551D9B0-8C7F-4EE3-8531-B379CE65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68750"/>
            <a:ext cx="12203546" cy="28892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921676-7982-E9F4-4088-668CDB13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323699" cy="396875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31261F1-1322-6294-FCBE-AB5AE5ED998F}"/>
              </a:ext>
            </a:extLst>
          </p:cNvPr>
          <p:cNvSpPr txBox="1"/>
          <p:nvPr/>
        </p:nvSpPr>
        <p:spPr>
          <a:xfrm>
            <a:off x="6096000" y="1674674"/>
            <a:ext cx="4838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32 kB Speicher (1,048Mb)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1 Byte = 32-Bit </a:t>
            </a:r>
            <a:r>
              <a:rPr lang="en-GB" err="1"/>
              <a:t>Groß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Instruktions</a:t>
            </a:r>
            <a:r>
              <a:rPr lang="en-GB"/>
              <a:t>- und </a:t>
            </a:r>
            <a:r>
              <a:rPr lang="en-GB" err="1"/>
              <a:t>Datenspeicher</a:t>
            </a:r>
            <a:r>
              <a:rPr lang="en-GB"/>
              <a:t> </a:t>
            </a:r>
            <a:r>
              <a:rPr lang="en-GB" err="1"/>
              <a:t>kombiniert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8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EFF03A-AD25-186E-6F63-FFA217DD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Konsole</a:t>
            </a:r>
            <a:r>
              <a:rPr lang="en-US" dirty="0"/>
              <a:t>: Plan 2.0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nhaltsplatzhalter 3" descr="Ein Bild, das Text, Screenshot, Schrift, Diagramm enthält.&#10;&#10;Beschreibung automatisch generiert.">
            <a:extLst>
              <a:ext uri="{FF2B5EF4-FFF2-40B4-BE49-F238E27FC236}">
                <a16:creationId xmlns:a16="http://schemas.microsoft.com/office/drawing/2014/main" id="{BC467966-D77F-EC37-2BD8-BDE2D4985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37" b="3621"/>
          <a:stretch/>
        </p:blipFill>
        <p:spPr>
          <a:xfrm>
            <a:off x="6075003" y="1160673"/>
            <a:ext cx="5571565" cy="45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659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Flashspeicher, Logo, Schrift enthält.&#10;&#10;Automatisch generierte Beschreibung">
            <a:extLst>
              <a:ext uri="{FF2B5EF4-FFF2-40B4-BE49-F238E27FC236}">
                <a16:creationId xmlns:a16="http://schemas.microsoft.com/office/drawing/2014/main" id="{3AE31CF8-466B-34BF-A7D0-5968CFBD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0" b="213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A80D9-EC99-4C94-ABB8-7762505E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26904" y="2026"/>
            <a:ext cx="2249810" cy="2294745"/>
          </a:xfrm>
          <a:custGeom>
            <a:avLst/>
            <a:gdLst>
              <a:gd name="connsiteX0" fmla="*/ 49162 w 2249810"/>
              <a:gd name="connsiteY0" fmla="*/ 0 h 2294745"/>
              <a:gd name="connsiteX1" fmla="*/ 2200648 w 2249810"/>
              <a:gd name="connsiteY1" fmla="*/ 0 h 2294745"/>
              <a:gd name="connsiteX2" fmla="*/ 2210105 w 2249810"/>
              <a:gd name="connsiteY2" fmla="*/ 23601 h 2294745"/>
              <a:gd name="connsiteX3" fmla="*/ 2249810 w 2249810"/>
              <a:gd name="connsiteY3" fmla="*/ 326934 h 2294745"/>
              <a:gd name="connsiteX4" fmla="*/ 2249810 w 2249810"/>
              <a:gd name="connsiteY4" fmla="*/ 422824 h 2294745"/>
              <a:gd name="connsiteX5" fmla="*/ 2249810 w 2249810"/>
              <a:gd name="connsiteY5" fmla="*/ 696534 h 2294745"/>
              <a:gd name="connsiteX6" fmla="*/ 2249810 w 2249810"/>
              <a:gd name="connsiteY6" fmla="*/ 848826 h 2294745"/>
              <a:gd name="connsiteX7" fmla="*/ 2249810 w 2249810"/>
              <a:gd name="connsiteY7" fmla="*/ 1058531 h 2294745"/>
              <a:gd name="connsiteX8" fmla="*/ 2249810 w 2249810"/>
              <a:gd name="connsiteY8" fmla="*/ 1218426 h 2294745"/>
              <a:gd name="connsiteX9" fmla="*/ 1955981 w 2249810"/>
              <a:gd name="connsiteY9" fmla="*/ 1845313 h 2294745"/>
              <a:gd name="connsiteX10" fmla="*/ 1225437 w 2249810"/>
              <a:gd name="connsiteY10" fmla="*/ 2208220 h 2294745"/>
              <a:gd name="connsiteX11" fmla="*/ 1123061 w 2249810"/>
              <a:gd name="connsiteY11" fmla="*/ 2294745 h 2294745"/>
              <a:gd name="connsiteX12" fmla="*/ 1024372 w 2249810"/>
              <a:gd name="connsiteY12" fmla="*/ 2208220 h 2294745"/>
              <a:gd name="connsiteX13" fmla="*/ 293828 w 2249810"/>
              <a:gd name="connsiteY13" fmla="*/ 1845313 h 2294745"/>
              <a:gd name="connsiteX14" fmla="*/ 0 w 2249810"/>
              <a:gd name="connsiteY14" fmla="*/ 1218426 h 2294745"/>
              <a:gd name="connsiteX15" fmla="*/ 0 w 2249810"/>
              <a:gd name="connsiteY15" fmla="*/ 1058531 h 2294745"/>
              <a:gd name="connsiteX16" fmla="*/ 0 w 2249810"/>
              <a:gd name="connsiteY16" fmla="*/ 848826 h 2294745"/>
              <a:gd name="connsiteX17" fmla="*/ 0 w 2249810"/>
              <a:gd name="connsiteY17" fmla="*/ 696534 h 2294745"/>
              <a:gd name="connsiteX18" fmla="*/ 0 w 2249810"/>
              <a:gd name="connsiteY18" fmla="*/ 422824 h 2294745"/>
              <a:gd name="connsiteX19" fmla="*/ 0 w 2249810"/>
              <a:gd name="connsiteY19" fmla="*/ 326934 h 2294745"/>
              <a:gd name="connsiteX20" fmla="*/ 39705 w 2249810"/>
              <a:gd name="connsiteY20" fmla="*/ 23601 h 229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9810" h="2294745">
                <a:moveTo>
                  <a:pt x="49162" y="0"/>
                </a:moveTo>
                <a:lnTo>
                  <a:pt x="2200648" y="0"/>
                </a:lnTo>
                <a:lnTo>
                  <a:pt x="2210105" y="23601"/>
                </a:lnTo>
                <a:cubicBezTo>
                  <a:pt x="2236898" y="106934"/>
                  <a:pt x="2249810" y="205568"/>
                  <a:pt x="2249810" y="326934"/>
                </a:cubicBezTo>
                <a:lnTo>
                  <a:pt x="2249810" y="422824"/>
                </a:lnTo>
                <a:lnTo>
                  <a:pt x="2249810" y="696534"/>
                </a:lnTo>
                <a:lnTo>
                  <a:pt x="2249810" y="848826"/>
                </a:lnTo>
                <a:lnTo>
                  <a:pt x="2249810" y="1058531"/>
                </a:lnTo>
                <a:lnTo>
                  <a:pt x="2249810" y="1218426"/>
                </a:lnTo>
                <a:cubicBezTo>
                  <a:pt x="2249810" y="1542068"/>
                  <a:pt x="2157989" y="1704061"/>
                  <a:pt x="1955981" y="1845313"/>
                </a:cubicBezTo>
                <a:cubicBezTo>
                  <a:pt x="1745898" y="1967026"/>
                  <a:pt x="1470144" y="2019115"/>
                  <a:pt x="1225437" y="2208220"/>
                </a:cubicBezTo>
                <a:lnTo>
                  <a:pt x="1123061" y="2294745"/>
                </a:lnTo>
                <a:lnTo>
                  <a:pt x="1024372" y="2208220"/>
                </a:lnTo>
                <a:cubicBezTo>
                  <a:pt x="779664" y="2019115"/>
                  <a:pt x="503910" y="1967026"/>
                  <a:pt x="293828" y="1845313"/>
                </a:cubicBezTo>
                <a:cubicBezTo>
                  <a:pt x="91820" y="1704061"/>
                  <a:pt x="0" y="1542068"/>
                  <a:pt x="0" y="1218426"/>
                </a:cubicBezTo>
                <a:lnTo>
                  <a:pt x="0" y="1058531"/>
                </a:lnTo>
                <a:lnTo>
                  <a:pt x="0" y="848826"/>
                </a:lnTo>
                <a:lnTo>
                  <a:pt x="0" y="696534"/>
                </a:lnTo>
                <a:lnTo>
                  <a:pt x="0" y="422824"/>
                </a:lnTo>
                <a:lnTo>
                  <a:pt x="0" y="326934"/>
                </a:lnTo>
                <a:cubicBezTo>
                  <a:pt x="0" y="205568"/>
                  <a:pt x="12912" y="106934"/>
                  <a:pt x="39705" y="23601"/>
                </a:cubicBez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18B527-C081-4529-B0DA-36A5DF890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7154" y="1907348"/>
            <a:ext cx="1594846" cy="3044131"/>
          </a:xfrm>
          <a:custGeom>
            <a:avLst/>
            <a:gdLst>
              <a:gd name="connsiteX0" fmla="*/ 1126749 w 1594846"/>
              <a:gd name="connsiteY0" fmla="*/ 0 h 3044131"/>
              <a:gd name="connsiteX1" fmla="*/ 1225438 w 1594846"/>
              <a:gd name="connsiteY1" fmla="*/ 86525 h 3044131"/>
              <a:gd name="connsiteX2" fmla="*/ 1413279 w 1594846"/>
              <a:gd name="connsiteY2" fmla="*/ 205892 h 3044131"/>
              <a:gd name="connsiteX3" fmla="*/ 1594846 w 1594846"/>
              <a:gd name="connsiteY3" fmla="*/ 289191 h 3044131"/>
              <a:gd name="connsiteX4" fmla="*/ 1594846 w 1594846"/>
              <a:gd name="connsiteY4" fmla="*/ 2754939 h 3044131"/>
              <a:gd name="connsiteX5" fmla="*/ 1413277 w 1594846"/>
              <a:gd name="connsiteY5" fmla="*/ 2838239 h 3044131"/>
              <a:gd name="connsiteX6" fmla="*/ 1225436 w 1594846"/>
              <a:gd name="connsiteY6" fmla="*/ 2957606 h 3044131"/>
              <a:gd name="connsiteX7" fmla="*/ 1123061 w 1594846"/>
              <a:gd name="connsiteY7" fmla="*/ 3044131 h 3044131"/>
              <a:gd name="connsiteX8" fmla="*/ 1024372 w 1594846"/>
              <a:gd name="connsiteY8" fmla="*/ 2957606 h 3044131"/>
              <a:gd name="connsiteX9" fmla="*/ 293828 w 1594846"/>
              <a:gd name="connsiteY9" fmla="*/ 2594699 h 3044131"/>
              <a:gd name="connsiteX10" fmla="*/ 0 w 1594846"/>
              <a:gd name="connsiteY10" fmla="*/ 1967812 h 3044131"/>
              <a:gd name="connsiteX11" fmla="*/ 0 w 1594846"/>
              <a:gd name="connsiteY11" fmla="*/ 1807917 h 3044131"/>
              <a:gd name="connsiteX12" fmla="*/ 0 w 1594846"/>
              <a:gd name="connsiteY12" fmla="*/ 1598212 h 3044131"/>
              <a:gd name="connsiteX13" fmla="*/ 0 w 1594846"/>
              <a:gd name="connsiteY13" fmla="*/ 1445920 h 3044131"/>
              <a:gd name="connsiteX14" fmla="*/ 0 w 1594846"/>
              <a:gd name="connsiteY14" fmla="*/ 1172210 h 3044131"/>
              <a:gd name="connsiteX15" fmla="*/ 0 w 1594846"/>
              <a:gd name="connsiteY15" fmla="*/ 1076320 h 3044131"/>
              <a:gd name="connsiteX16" fmla="*/ 293829 w 1594846"/>
              <a:gd name="connsiteY16" fmla="*/ 449433 h 3044131"/>
              <a:gd name="connsiteX17" fmla="*/ 1024374 w 1594846"/>
              <a:gd name="connsiteY17" fmla="*/ 86525 h 304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4846" h="3044131">
                <a:moveTo>
                  <a:pt x="1126749" y="0"/>
                </a:moveTo>
                <a:lnTo>
                  <a:pt x="1225438" y="86525"/>
                </a:lnTo>
                <a:cubicBezTo>
                  <a:pt x="1286615" y="133801"/>
                  <a:pt x="1349732" y="172514"/>
                  <a:pt x="1413279" y="205892"/>
                </a:cubicBezTo>
                <a:lnTo>
                  <a:pt x="1594846" y="289191"/>
                </a:lnTo>
                <a:lnTo>
                  <a:pt x="1594846" y="2754939"/>
                </a:lnTo>
                <a:lnTo>
                  <a:pt x="1413277" y="2838239"/>
                </a:lnTo>
                <a:cubicBezTo>
                  <a:pt x="1349730" y="2871617"/>
                  <a:pt x="1286613" y="2910330"/>
                  <a:pt x="1225436" y="2957606"/>
                </a:cubicBezTo>
                <a:lnTo>
                  <a:pt x="1123061" y="3044131"/>
                </a:lnTo>
                <a:lnTo>
                  <a:pt x="1024372" y="2957606"/>
                </a:lnTo>
                <a:cubicBezTo>
                  <a:pt x="779664" y="2768501"/>
                  <a:pt x="503910" y="2716412"/>
                  <a:pt x="293828" y="2594699"/>
                </a:cubicBezTo>
                <a:cubicBezTo>
                  <a:pt x="91820" y="2453447"/>
                  <a:pt x="0" y="2291454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4" y="86525"/>
                </a:cubicBez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95395D-578F-4882-9B5C-4B27682FF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5700" y="7622"/>
            <a:ext cx="2372219" cy="237196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  <a:gd name="connsiteX0" fmla="*/ 4282900 w 4447989"/>
              <a:gd name="connsiteY0" fmla="*/ 2048959 h 5795027"/>
              <a:gd name="connsiteX1" fmla="*/ 4282900 w 4447989"/>
              <a:gd name="connsiteY1" fmla="*/ 2231503 h 5795027"/>
              <a:gd name="connsiteX2" fmla="*/ 4282900 w 4447989"/>
              <a:gd name="connsiteY2" fmla="*/ 2752557 h 5795027"/>
              <a:gd name="connsiteX3" fmla="*/ 4282900 w 4447989"/>
              <a:gd name="connsiteY3" fmla="*/ 3042471 h 5795027"/>
              <a:gd name="connsiteX4" fmla="*/ 4282900 w 4447989"/>
              <a:gd name="connsiteY4" fmla="*/ 3441681 h 5795027"/>
              <a:gd name="connsiteX5" fmla="*/ 4282900 w 4447989"/>
              <a:gd name="connsiteY5" fmla="*/ 3746068 h 5795027"/>
              <a:gd name="connsiteX6" fmla="*/ 3723546 w 4447989"/>
              <a:gd name="connsiteY6" fmla="*/ 4939455 h 5795027"/>
              <a:gd name="connsiteX7" fmla="*/ 2332829 w 4447989"/>
              <a:gd name="connsiteY7" fmla="*/ 5630311 h 5795027"/>
              <a:gd name="connsiteX8" fmla="*/ 2137940 w 4447989"/>
              <a:gd name="connsiteY8" fmla="*/ 5795027 h 5795027"/>
              <a:gd name="connsiteX9" fmla="*/ 1950069 w 4447989"/>
              <a:gd name="connsiteY9" fmla="*/ 5630311 h 5795027"/>
              <a:gd name="connsiteX10" fmla="*/ 559353 w 4447989"/>
              <a:gd name="connsiteY10" fmla="*/ 4939455 h 5795027"/>
              <a:gd name="connsiteX11" fmla="*/ 0 w 4447989"/>
              <a:gd name="connsiteY11" fmla="*/ 3746068 h 5795027"/>
              <a:gd name="connsiteX12" fmla="*/ 0 w 4447989"/>
              <a:gd name="connsiteY12" fmla="*/ 3441681 h 5795027"/>
              <a:gd name="connsiteX13" fmla="*/ 0 w 4447989"/>
              <a:gd name="connsiteY13" fmla="*/ 3042471 h 5795027"/>
              <a:gd name="connsiteX14" fmla="*/ 0 w 4447989"/>
              <a:gd name="connsiteY14" fmla="*/ 2752557 h 5795027"/>
              <a:gd name="connsiteX15" fmla="*/ 0 w 4447989"/>
              <a:gd name="connsiteY15" fmla="*/ 2231503 h 5795027"/>
              <a:gd name="connsiteX16" fmla="*/ 0 w 4447989"/>
              <a:gd name="connsiteY16" fmla="*/ 2048959 h 5795027"/>
              <a:gd name="connsiteX17" fmla="*/ 559354 w 4447989"/>
              <a:gd name="connsiteY17" fmla="*/ 855573 h 5795027"/>
              <a:gd name="connsiteX18" fmla="*/ 1950071 w 4447989"/>
              <a:gd name="connsiteY18" fmla="*/ 164715 h 5795027"/>
              <a:gd name="connsiteX19" fmla="*/ 2144960 w 4447989"/>
              <a:gd name="connsiteY19" fmla="*/ 0 h 5795027"/>
              <a:gd name="connsiteX20" fmla="*/ 2332832 w 4447989"/>
              <a:gd name="connsiteY20" fmla="*/ 164715 h 5795027"/>
              <a:gd name="connsiteX21" fmla="*/ 3723546 w 4447989"/>
              <a:gd name="connsiteY21" fmla="*/ 855573 h 5795027"/>
              <a:gd name="connsiteX22" fmla="*/ 4447989 w 4447989"/>
              <a:gd name="connsiteY22" fmla="*/ 2214048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3723546 w 4282900"/>
              <a:gd name="connsiteY21" fmla="*/ 855573 h 5795027"/>
              <a:gd name="connsiteX0" fmla="*/ 4248071 w 4282900"/>
              <a:gd name="connsiteY0" fmla="*/ 1519558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3723546 w 4282900"/>
              <a:gd name="connsiteY21" fmla="*/ 855573 h 5795027"/>
              <a:gd name="connsiteX0" fmla="*/ 4248071 w 4292243"/>
              <a:gd name="connsiteY0" fmla="*/ 1519558 h 5795027"/>
              <a:gd name="connsiteX1" fmla="*/ 4282900 w 4292243"/>
              <a:gd name="connsiteY1" fmla="*/ 2231503 h 5795027"/>
              <a:gd name="connsiteX2" fmla="*/ 4282900 w 4292243"/>
              <a:gd name="connsiteY2" fmla="*/ 2752557 h 5795027"/>
              <a:gd name="connsiteX3" fmla="*/ 4282900 w 4292243"/>
              <a:gd name="connsiteY3" fmla="*/ 3042471 h 5795027"/>
              <a:gd name="connsiteX4" fmla="*/ 4282900 w 4292243"/>
              <a:gd name="connsiteY4" fmla="*/ 3441681 h 5795027"/>
              <a:gd name="connsiteX5" fmla="*/ 4282900 w 4292243"/>
              <a:gd name="connsiteY5" fmla="*/ 3746068 h 5795027"/>
              <a:gd name="connsiteX6" fmla="*/ 3723546 w 4292243"/>
              <a:gd name="connsiteY6" fmla="*/ 4939455 h 5795027"/>
              <a:gd name="connsiteX7" fmla="*/ 2332829 w 4292243"/>
              <a:gd name="connsiteY7" fmla="*/ 5630311 h 5795027"/>
              <a:gd name="connsiteX8" fmla="*/ 2137940 w 4292243"/>
              <a:gd name="connsiteY8" fmla="*/ 5795027 h 5795027"/>
              <a:gd name="connsiteX9" fmla="*/ 1950069 w 4292243"/>
              <a:gd name="connsiteY9" fmla="*/ 5630311 h 5795027"/>
              <a:gd name="connsiteX10" fmla="*/ 559353 w 4292243"/>
              <a:gd name="connsiteY10" fmla="*/ 4939455 h 5795027"/>
              <a:gd name="connsiteX11" fmla="*/ 0 w 4292243"/>
              <a:gd name="connsiteY11" fmla="*/ 3746068 h 5795027"/>
              <a:gd name="connsiteX12" fmla="*/ 0 w 4292243"/>
              <a:gd name="connsiteY12" fmla="*/ 3441681 h 5795027"/>
              <a:gd name="connsiteX13" fmla="*/ 0 w 4292243"/>
              <a:gd name="connsiteY13" fmla="*/ 3042471 h 5795027"/>
              <a:gd name="connsiteX14" fmla="*/ 0 w 4292243"/>
              <a:gd name="connsiteY14" fmla="*/ 2752557 h 5795027"/>
              <a:gd name="connsiteX15" fmla="*/ 0 w 4292243"/>
              <a:gd name="connsiteY15" fmla="*/ 2231503 h 5795027"/>
              <a:gd name="connsiteX16" fmla="*/ 0 w 4292243"/>
              <a:gd name="connsiteY16" fmla="*/ 2048959 h 5795027"/>
              <a:gd name="connsiteX17" fmla="*/ 559354 w 4292243"/>
              <a:gd name="connsiteY17" fmla="*/ 855573 h 5795027"/>
              <a:gd name="connsiteX18" fmla="*/ 1950071 w 4292243"/>
              <a:gd name="connsiteY18" fmla="*/ 164715 h 5795027"/>
              <a:gd name="connsiteX19" fmla="*/ 2144960 w 4292243"/>
              <a:gd name="connsiteY19" fmla="*/ 0 h 5795027"/>
              <a:gd name="connsiteX20" fmla="*/ 2332832 w 4292243"/>
              <a:gd name="connsiteY20" fmla="*/ 164715 h 5795027"/>
              <a:gd name="connsiteX21" fmla="*/ 3723546 w 4292243"/>
              <a:gd name="connsiteY21" fmla="*/ 855573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3723546 w 4282900"/>
              <a:gd name="connsiteY21" fmla="*/ 855573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2144960 w 4282900"/>
              <a:gd name="connsiteY18" fmla="*/ 0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64279 w 4282900"/>
              <a:gd name="connsiteY17" fmla="*/ 1516418 h 5795027"/>
              <a:gd name="connsiteX18" fmla="*/ 559354 w 4282900"/>
              <a:gd name="connsiteY18" fmla="*/ 855573 h 5795027"/>
              <a:gd name="connsiteX19" fmla="*/ 2144960 w 4282900"/>
              <a:gd name="connsiteY19" fmla="*/ 0 h 5795027"/>
              <a:gd name="connsiteX0" fmla="*/ 4213242 w 4282900"/>
              <a:gd name="connsiteY0" fmla="*/ 657020 h 4939454"/>
              <a:gd name="connsiteX1" fmla="*/ 4282900 w 4282900"/>
              <a:gd name="connsiteY1" fmla="*/ 1375930 h 4939454"/>
              <a:gd name="connsiteX2" fmla="*/ 4282900 w 4282900"/>
              <a:gd name="connsiteY2" fmla="*/ 1896984 h 4939454"/>
              <a:gd name="connsiteX3" fmla="*/ 4282900 w 4282900"/>
              <a:gd name="connsiteY3" fmla="*/ 2186898 h 4939454"/>
              <a:gd name="connsiteX4" fmla="*/ 4282900 w 4282900"/>
              <a:gd name="connsiteY4" fmla="*/ 2586108 h 4939454"/>
              <a:gd name="connsiteX5" fmla="*/ 4282900 w 4282900"/>
              <a:gd name="connsiteY5" fmla="*/ 2890495 h 4939454"/>
              <a:gd name="connsiteX6" fmla="*/ 3723546 w 4282900"/>
              <a:gd name="connsiteY6" fmla="*/ 4083882 h 4939454"/>
              <a:gd name="connsiteX7" fmla="*/ 2332829 w 4282900"/>
              <a:gd name="connsiteY7" fmla="*/ 4774738 h 4939454"/>
              <a:gd name="connsiteX8" fmla="*/ 2137940 w 4282900"/>
              <a:gd name="connsiteY8" fmla="*/ 4939454 h 4939454"/>
              <a:gd name="connsiteX9" fmla="*/ 1950069 w 4282900"/>
              <a:gd name="connsiteY9" fmla="*/ 4774738 h 4939454"/>
              <a:gd name="connsiteX10" fmla="*/ 559353 w 4282900"/>
              <a:gd name="connsiteY10" fmla="*/ 4083882 h 4939454"/>
              <a:gd name="connsiteX11" fmla="*/ 0 w 4282900"/>
              <a:gd name="connsiteY11" fmla="*/ 2890495 h 4939454"/>
              <a:gd name="connsiteX12" fmla="*/ 0 w 4282900"/>
              <a:gd name="connsiteY12" fmla="*/ 2586108 h 4939454"/>
              <a:gd name="connsiteX13" fmla="*/ 0 w 4282900"/>
              <a:gd name="connsiteY13" fmla="*/ 2186898 h 4939454"/>
              <a:gd name="connsiteX14" fmla="*/ 0 w 4282900"/>
              <a:gd name="connsiteY14" fmla="*/ 1896984 h 4939454"/>
              <a:gd name="connsiteX15" fmla="*/ 0 w 4282900"/>
              <a:gd name="connsiteY15" fmla="*/ 1375930 h 4939454"/>
              <a:gd name="connsiteX16" fmla="*/ 0 w 4282900"/>
              <a:gd name="connsiteY16" fmla="*/ 1193386 h 4939454"/>
              <a:gd name="connsiteX17" fmla="*/ 64279 w 4282900"/>
              <a:gd name="connsiteY17" fmla="*/ 660845 h 4939454"/>
              <a:gd name="connsiteX18" fmla="*/ 559354 w 4282900"/>
              <a:gd name="connsiteY18" fmla="*/ 0 h 4939454"/>
              <a:gd name="connsiteX0" fmla="*/ 4213242 w 4282900"/>
              <a:gd name="connsiteY0" fmla="*/ 0 h 4282434"/>
              <a:gd name="connsiteX1" fmla="*/ 4282900 w 4282900"/>
              <a:gd name="connsiteY1" fmla="*/ 718910 h 4282434"/>
              <a:gd name="connsiteX2" fmla="*/ 4282900 w 4282900"/>
              <a:gd name="connsiteY2" fmla="*/ 1239964 h 4282434"/>
              <a:gd name="connsiteX3" fmla="*/ 4282900 w 4282900"/>
              <a:gd name="connsiteY3" fmla="*/ 1529878 h 4282434"/>
              <a:gd name="connsiteX4" fmla="*/ 4282900 w 4282900"/>
              <a:gd name="connsiteY4" fmla="*/ 1929088 h 4282434"/>
              <a:gd name="connsiteX5" fmla="*/ 4282900 w 4282900"/>
              <a:gd name="connsiteY5" fmla="*/ 2233475 h 4282434"/>
              <a:gd name="connsiteX6" fmla="*/ 3723546 w 4282900"/>
              <a:gd name="connsiteY6" fmla="*/ 3426862 h 4282434"/>
              <a:gd name="connsiteX7" fmla="*/ 2332829 w 4282900"/>
              <a:gd name="connsiteY7" fmla="*/ 4117718 h 4282434"/>
              <a:gd name="connsiteX8" fmla="*/ 2137940 w 4282900"/>
              <a:gd name="connsiteY8" fmla="*/ 4282434 h 4282434"/>
              <a:gd name="connsiteX9" fmla="*/ 1950069 w 4282900"/>
              <a:gd name="connsiteY9" fmla="*/ 4117718 h 4282434"/>
              <a:gd name="connsiteX10" fmla="*/ 559353 w 4282900"/>
              <a:gd name="connsiteY10" fmla="*/ 3426862 h 4282434"/>
              <a:gd name="connsiteX11" fmla="*/ 0 w 4282900"/>
              <a:gd name="connsiteY11" fmla="*/ 2233475 h 4282434"/>
              <a:gd name="connsiteX12" fmla="*/ 0 w 4282900"/>
              <a:gd name="connsiteY12" fmla="*/ 1929088 h 4282434"/>
              <a:gd name="connsiteX13" fmla="*/ 0 w 4282900"/>
              <a:gd name="connsiteY13" fmla="*/ 1529878 h 4282434"/>
              <a:gd name="connsiteX14" fmla="*/ 0 w 4282900"/>
              <a:gd name="connsiteY14" fmla="*/ 1239964 h 4282434"/>
              <a:gd name="connsiteX15" fmla="*/ 0 w 4282900"/>
              <a:gd name="connsiteY15" fmla="*/ 718910 h 4282434"/>
              <a:gd name="connsiteX16" fmla="*/ 0 w 4282900"/>
              <a:gd name="connsiteY16" fmla="*/ 536366 h 4282434"/>
              <a:gd name="connsiteX17" fmla="*/ 64279 w 4282900"/>
              <a:gd name="connsiteY17" fmla="*/ 3825 h 4282434"/>
              <a:gd name="connsiteX0" fmla="*/ 4213242 w 4282900"/>
              <a:gd name="connsiteY0" fmla="*/ 0 h 4282434"/>
              <a:gd name="connsiteX1" fmla="*/ 4282900 w 4282900"/>
              <a:gd name="connsiteY1" fmla="*/ 718910 h 4282434"/>
              <a:gd name="connsiteX2" fmla="*/ 4282900 w 4282900"/>
              <a:gd name="connsiteY2" fmla="*/ 1239964 h 4282434"/>
              <a:gd name="connsiteX3" fmla="*/ 4282900 w 4282900"/>
              <a:gd name="connsiteY3" fmla="*/ 1529878 h 4282434"/>
              <a:gd name="connsiteX4" fmla="*/ 4282900 w 4282900"/>
              <a:gd name="connsiteY4" fmla="*/ 1929088 h 4282434"/>
              <a:gd name="connsiteX5" fmla="*/ 4282900 w 4282900"/>
              <a:gd name="connsiteY5" fmla="*/ 2233475 h 4282434"/>
              <a:gd name="connsiteX6" fmla="*/ 3723546 w 4282900"/>
              <a:gd name="connsiteY6" fmla="*/ 3426862 h 4282434"/>
              <a:gd name="connsiteX7" fmla="*/ 2332829 w 4282900"/>
              <a:gd name="connsiteY7" fmla="*/ 4117718 h 4282434"/>
              <a:gd name="connsiteX8" fmla="*/ 2137940 w 4282900"/>
              <a:gd name="connsiteY8" fmla="*/ 4282434 h 4282434"/>
              <a:gd name="connsiteX9" fmla="*/ 1950069 w 4282900"/>
              <a:gd name="connsiteY9" fmla="*/ 4117718 h 4282434"/>
              <a:gd name="connsiteX10" fmla="*/ 559353 w 4282900"/>
              <a:gd name="connsiteY10" fmla="*/ 3426862 h 4282434"/>
              <a:gd name="connsiteX11" fmla="*/ 0 w 4282900"/>
              <a:gd name="connsiteY11" fmla="*/ 2233475 h 4282434"/>
              <a:gd name="connsiteX12" fmla="*/ 0 w 4282900"/>
              <a:gd name="connsiteY12" fmla="*/ 1929088 h 4282434"/>
              <a:gd name="connsiteX13" fmla="*/ 0 w 4282900"/>
              <a:gd name="connsiteY13" fmla="*/ 1529878 h 4282434"/>
              <a:gd name="connsiteX14" fmla="*/ 0 w 4282900"/>
              <a:gd name="connsiteY14" fmla="*/ 1239964 h 4282434"/>
              <a:gd name="connsiteX15" fmla="*/ 0 w 4282900"/>
              <a:gd name="connsiteY15" fmla="*/ 718910 h 4282434"/>
              <a:gd name="connsiteX16" fmla="*/ 0 w 4282900"/>
              <a:gd name="connsiteY16" fmla="*/ 536366 h 4282434"/>
              <a:gd name="connsiteX17" fmla="*/ 64279 w 4282900"/>
              <a:gd name="connsiteY17" fmla="*/ 3825 h 428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82900" h="4282434">
                <a:moveTo>
                  <a:pt x="4213242" y="0"/>
                </a:moveTo>
                <a:cubicBezTo>
                  <a:pt x="4294511" y="306972"/>
                  <a:pt x="4271290" y="481595"/>
                  <a:pt x="4282900" y="718910"/>
                </a:cubicBezTo>
                <a:lnTo>
                  <a:pt x="4282900" y="1239964"/>
                </a:lnTo>
                <a:lnTo>
                  <a:pt x="4282900" y="1529878"/>
                </a:lnTo>
                <a:lnTo>
                  <a:pt x="4282900" y="1929088"/>
                </a:lnTo>
                <a:lnTo>
                  <a:pt x="4282900" y="2233475"/>
                </a:lnTo>
                <a:cubicBezTo>
                  <a:pt x="4282900" y="2849584"/>
                  <a:pt x="4108103" y="3157966"/>
                  <a:pt x="3723546" y="3426862"/>
                </a:cubicBezTo>
                <a:cubicBezTo>
                  <a:pt x="3323617" y="3658565"/>
                  <a:pt x="2798672" y="3757725"/>
                  <a:pt x="2332829" y="4117718"/>
                </a:cubicBezTo>
                <a:lnTo>
                  <a:pt x="2137940" y="4282434"/>
                </a:lnTo>
                <a:lnTo>
                  <a:pt x="1950069" y="4117718"/>
                </a:lnTo>
                <a:cubicBezTo>
                  <a:pt x="1484225" y="3757725"/>
                  <a:pt x="959280" y="3658565"/>
                  <a:pt x="559353" y="3426862"/>
                </a:cubicBezTo>
                <a:cubicBezTo>
                  <a:pt x="174796" y="3157966"/>
                  <a:pt x="0" y="2849584"/>
                  <a:pt x="0" y="2233475"/>
                </a:cubicBezTo>
                <a:lnTo>
                  <a:pt x="0" y="1929088"/>
                </a:lnTo>
                <a:lnTo>
                  <a:pt x="0" y="1529878"/>
                </a:lnTo>
                <a:lnTo>
                  <a:pt x="0" y="1239964"/>
                </a:lnTo>
                <a:lnTo>
                  <a:pt x="0" y="718910"/>
                </a:lnTo>
                <a:lnTo>
                  <a:pt x="0" y="536366"/>
                </a:lnTo>
                <a:cubicBezTo>
                  <a:pt x="10713" y="417185"/>
                  <a:pt x="19813" y="133066"/>
                  <a:pt x="64279" y="3825"/>
                </a:cubicBez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0C88DB-0324-4DA7-A5E8-8A9C7D7C5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36649" y="1823190"/>
            <a:ext cx="1648512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2976290 w 4282900"/>
              <a:gd name="connsiteY2" fmla="*/ 524033 h 5795027"/>
              <a:gd name="connsiteX3" fmla="*/ 3723546 w 4282900"/>
              <a:gd name="connsiteY3" fmla="*/ 855573 h 5795027"/>
              <a:gd name="connsiteX4" fmla="*/ 4282900 w 4282900"/>
              <a:gd name="connsiteY4" fmla="*/ 2048959 h 5795027"/>
              <a:gd name="connsiteX5" fmla="*/ 4282900 w 4282900"/>
              <a:gd name="connsiteY5" fmla="*/ 2231503 h 5795027"/>
              <a:gd name="connsiteX6" fmla="*/ 4282900 w 4282900"/>
              <a:gd name="connsiteY6" fmla="*/ 2752557 h 5795027"/>
              <a:gd name="connsiteX7" fmla="*/ 4282900 w 4282900"/>
              <a:gd name="connsiteY7" fmla="*/ 3042471 h 5795027"/>
              <a:gd name="connsiteX8" fmla="*/ 4282900 w 4282900"/>
              <a:gd name="connsiteY8" fmla="*/ 3441681 h 5795027"/>
              <a:gd name="connsiteX9" fmla="*/ 4282900 w 4282900"/>
              <a:gd name="connsiteY9" fmla="*/ 3746068 h 5795027"/>
              <a:gd name="connsiteX10" fmla="*/ 3723546 w 4282900"/>
              <a:gd name="connsiteY10" fmla="*/ 4939455 h 5795027"/>
              <a:gd name="connsiteX11" fmla="*/ 2332829 w 4282900"/>
              <a:gd name="connsiteY11" fmla="*/ 5630311 h 5795027"/>
              <a:gd name="connsiteX12" fmla="*/ 2137940 w 4282900"/>
              <a:gd name="connsiteY12" fmla="*/ 5795027 h 5795027"/>
              <a:gd name="connsiteX13" fmla="*/ 1950069 w 4282900"/>
              <a:gd name="connsiteY13" fmla="*/ 5630311 h 5795027"/>
              <a:gd name="connsiteX14" fmla="*/ 559353 w 4282900"/>
              <a:gd name="connsiteY14" fmla="*/ 4939455 h 5795027"/>
              <a:gd name="connsiteX15" fmla="*/ 0 w 4282900"/>
              <a:gd name="connsiteY15" fmla="*/ 3746068 h 5795027"/>
              <a:gd name="connsiteX16" fmla="*/ 0 w 4282900"/>
              <a:gd name="connsiteY16" fmla="*/ 3441681 h 5795027"/>
              <a:gd name="connsiteX17" fmla="*/ 0 w 4282900"/>
              <a:gd name="connsiteY17" fmla="*/ 3042471 h 5795027"/>
              <a:gd name="connsiteX18" fmla="*/ 0 w 4282900"/>
              <a:gd name="connsiteY18" fmla="*/ 2752557 h 5795027"/>
              <a:gd name="connsiteX19" fmla="*/ 0 w 4282900"/>
              <a:gd name="connsiteY19" fmla="*/ 2231503 h 5795027"/>
              <a:gd name="connsiteX20" fmla="*/ 0 w 4282900"/>
              <a:gd name="connsiteY20" fmla="*/ 2048959 h 5795027"/>
              <a:gd name="connsiteX21" fmla="*/ 559354 w 4282900"/>
              <a:gd name="connsiteY21" fmla="*/ 855573 h 5795027"/>
              <a:gd name="connsiteX22" fmla="*/ 1950071 w 4282900"/>
              <a:gd name="connsiteY22" fmla="*/ 164715 h 5795027"/>
              <a:gd name="connsiteX23" fmla="*/ 2144960 w 4282900"/>
              <a:gd name="connsiteY23" fmla="*/ 0 h 5795027"/>
              <a:gd name="connsiteX0" fmla="*/ 3723546 w 4282900"/>
              <a:gd name="connsiteY0" fmla="*/ 855573 h 5795027"/>
              <a:gd name="connsiteX1" fmla="*/ 4282900 w 4282900"/>
              <a:gd name="connsiteY1" fmla="*/ 2048959 h 5795027"/>
              <a:gd name="connsiteX2" fmla="*/ 4282900 w 4282900"/>
              <a:gd name="connsiteY2" fmla="*/ 2231503 h 5795027"/>
              <a:gd name="connsiteX3" fmla="*/ 4282900 w 4282900"/>
              <a:gd name="connsiteY3" fmla="*/ 2752557 h 5795027"/>
              <a:gd name="connsiteX4" fmla="*/ 4282900 w 4282900"/>
              <a:gd name="connsiteY4" fmla="*/ 3042471 h 5795027"/>
              <a:gd name="connsiteX5" fmla="*/ 4282900 w 4282900"/>
              <a:gd name="connsiteY5" fmla="*/ 3441681 h 5795027"/>
              <a:gd name="connsiteX6" fmla="*/ 4282900 w 4282900"/>
              <a:gd name="connsiteY6" fmla="*/ 3746068 h 5795027"/>
              <a:gd name="connsiteX7" fmla="*/ 3723546 w 4282900"/>
              <a:gd name="connsiteY7" fmla="*/ 4939455 h 5795027"/>
              <a:gd name="connsiteX8" fmla="*/ 2332829 w 4282900"/>
              <a:gd name="connsiteY8" fmla="*/ 5630311 h 5795027"/>
              <a:gd name="connsiteX9" fmla="*/ 2137940 w 4282900"/>
              <a:gd name="connsiteY9" fmla="*/ 5795027 h 5795027"/>
              <a:gd name="connsiteX10" fmla="*/ 1950069 w 4282900"/>
              <a:gd name="connsiteY10" fmla="*/ 5630311 h 5795027"/>
              <a:gd name="connsiteX11" fmla="*/ 559353 w 4282900"/>
              <a:gd name="connsiteY11" fmla="*/ 4939455 h 5795027"/>
              <a:gd name="connsiteX12" fmla="*/ 0 w 4282900"/>
              <a:gd name="connsiteY12" fmla="*/ 3746068 h 5795027"/>
              <a:gd name="connsiteX13" fmla="*/ 0 w 4282900"/>
              <a:gd name="connsiteY13" fmla="*/ 3441681 h 5795027"/>
              <a:gd name="connsiteX14" fmla="*/ 0 w 4282900"/>
              <a:gd name="connsiteY14" fmla="*/ 3042471 h 5795027"/>
              <a:gd name="connsiteX15" fmla="*/ 0 w 4282900"/>
              <a:gd name="connsiteY15" fmla="*/ 2752557 h 5795027"/>
              <a:gd name="connsiteX16" fmla="*/ 0 w 4282900"/>
              <a:gd name="connsiteY16" fmla="*/ 2231503 h 5795027"/>
              <a:gd name="connsiteX17" fmla="*/ 0 w 4282900"/>
              <a:gd name="connsiteY17" fmla="*/ 2048959 h 5795027"/>
              <a:gd name="connsiteX18" fmla="*/ 559354 w 4282900"/>
              <a:gd name="connsiteY18" fmla="*/ 855573 h 5795027"/>
              <a:gd name="connsiteX19" fmla="*/ 1950071 w 4282900"/>
              <a:gd name="connsiteY19" fmla="*/ 164715 h 5795027"/>
              <a:gd name="connsiteX20" fmla="*/ 2144960 w 4282900"/>
              <a:gd name="connsiteY20" fmla="*/ 0 h 5795027"/>
              <a:gd name="connsiteX21" fmla="*/ 2332832 w 4282900"/>
              <a:gd name="connsiteY21" fmla="*/ 164715 h 5795027"/>
              <a:gd name="connsiteX22" fmla="*/ 2976290 w 4282900"/>
              <a:gd name="connsiteY22" fmla="*/ 524033 h 5795027"/>
              <a:gd name="connsiteX23" fmla="*/ 3888635 w 4282900"/>
              <a:gd name="connsiteY23" fmla="*/ 1020662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2976290 w 4282900"/>
              <a:gd name="connsiteY21" fmla="*/ 524033 h 5795027"/>
              <a:gd name="connsiteX22" fmla="*/ 3888635 w 4282900"/>
              <a:gd name="connsiteY22" fmla="*/ 1020662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2976290 w 4282900"/>
              <a:gd name="connsiteY21" fmla="*/ 524033 h 5795027"/>
              <a:gd name="connsiteX0" fmla="*/ 4282900 w 4282900"/>
              <a:gd name="connsiteY0" fmla="*/ 2231503 h 5795027"/>
              <a:gd name="connsiteX1" fmla="*/ 4282900 w 4282900"/>
              <a:gd name="connsiteY1" fmla="*/ 2752557 h 5795027"/>
              <a:gd name="connsiteX2" fmla="*/ 4282900 w 4282900"/>
              <a:gd name="connsiteY2" fmla="*/ 3042471 h 5795027"/>
              <a:gd name="connsiteX3" fmla="*/ 4282900 w 4282900"/>
              <a:gd name="connsiteY3" fmla="*/ 3441681 h 5795027"/>
              <a:gd name="connsiteX4" fmla="*/ 4282900 w 4282900"/>
              <a:gd name="connsiteY4" fmla="*/ 3746068 h 5795027"/>
              <a:gd name="connsiteX5" fmla="*/ 3723546 w 4282900"/>
              <a:gd name="connsiteY5" fmla="*/ 4939455 h 5795027"/>
              <a:gd name="connsiteX6" fmla="*/ 2332829 w 4282900"/>
              <a:gd name="connsiteY6" fmla="*/ 5630311 h 5795027"/>
              <a:gd name="connsiteX7" fmla="*/ 2137940 w 4282900"/>
              <a:gd name="connsiteY7" fmla="*/ 5795027 h 5795027"/>
              <a:gd name="connsiteX8" fmla="*/ 1950069 w 4282900"/>
              <a:gd name="connsiteY8" fmla="*/ 5630311 h 5795027"/>
              <a:gd name="connsiteX9" fmla="*/ 559353 w 4282900"/>
              <a:gd name="connsiteY9" fmla="*/ 4939455 h 5795027"/>
              <a:gd name="connsiteX10" fmla="*/ 0 w 4282900"/>
              <a:gd name="connsiteY10" fmla="*/ 3746068 h 5795027"/>
              <a:gd name="connsiteX11" fmla="*/ 0 w 4282900"/>
              <a:gd name="connsiteY11" fmla="*/ 3441681 h 5795027"/>
              <a:gd name="connsiteX12" fmla="*/ 0 w 4282900"/>
              <a:gd name="connsiteY12" fmla="*/ 3042471 h 5795027"/>
              <a:gd name="connsiteX13" fmla="*/ 0 w 4282900"/>
              <a:gd name="connsiteY13" fmla="*/ 2752557 h 5795027"/>
              <a:gd name="connsiteX14" fmla="*/ 0 w 4282900"/>
              <a:gd name="connsiteY14" fmla="*/ 2231503 h 5795027"/>
              <a:gd name="connsiteX15" fmla="*/ 0 w 4282900"/>
              <a:gd name="connsiteY15" fmla="*/ 2048959 h 5795027"/>
              <a:gd name="connsiteX16" fmla="*/ 559354 w 4282900"/>
              <a:gd name="connsiteY16" fmla="*/ 855573 h 5795027"/>
              <a:gd name="connsiteX17" fmla="*/ 1950071 w 4282900"/>
              <a:gd name="connsiteY17" fmla="*/ 164715 h 5795027"/>
              <a:gd name="connsiteX18" fmla="*/ 2144960 w 4282900"/>
              <a:gd name="connsiteY18" fmla="*/ 0 h 5795027"/>
              <a:gd name="connsiteX19" fmla="*/ 2332832 w 4282900"/>
              <a:gd name="connsiteY19" fmla="*/ 164715 h 5795027"/>
              <a:gd name="connsiteX20" fmla="*/ 2976290 w 4282900"/>
              <a:gd name="connsiteY20" fmla="*/ 524033 h 5795027"/>
              <a:gd name="connsiteX0" fmla="*/ 4282900 w 4282900"/>
              <a:gd name="connsiteY0" fmla="*/ 2752557 h 5795027"/>
              <a:gd name="connsiteX1" fmla="*/ 4282900 w 4282900"/>
              <a:gd name="connsiteY1" fmla="*/ 3042471 h 5795027"/>
              <a:gd name="connsiteX2" fmla="*/ 4282900 w 4282900"/>
              <a:gd name="connsiteY2" fmla="*/ 3441681 h 5795027"/>
              <a:gd name="connsiteX3" fmla="*/ 4282900 w 4282900"/>
              <a:gd name="connsiteY3" fmla="*/ 3746068 h 5795027"/>
              <a:gd name="connsiteX4" fmla="*/ 3723546 w 4282900"/>
              <a:gd name="connsiteY4" fmla="*/ 4939455 h 5795027"/>
              <a:gd name="connsiteX5" fmla="*/ 2332829 w 4282900"/>
              <a:gd name="connsiteY5" fmla="*/ 5630311 h 5795027"/>
              <a:gd name="connsiteX6" fmla="*/ 2137940 w 4282900"/>
              <a:gd name="connsiteY6" fmla="*/ 5795027 h 5795027"/>
              <a:gd name="connsiteX7" fmla="*/ 1950069 w 4282900"/>
              <a:gd name="connsiteY7" fmla="*/ 5630311 h 5795027"/>
              <a:gd name="connsiteX8" fmla="*/ 559353 w 4282900"/>
              <a:gd name="connsiteY8" fmla="*/ 4939455 h 5795027"/>
              <a:gd name="connsiteX9" fmla="*/ 0 w 4282900"/>
              <a:gd name="connsiteY9" fmla="*/ 3746068 h 5795027"/>
              <a:gd name="connsiteX10" fmla="*/ 0 w 4282900"/>
              <a:gd name="connsiteY10" fmla="*/ 3441681 h 5795027"/>
              <a:gd name="connsiteX11" fmla="*/ 0 w 4282900"/>
              <a:gd name="connsiteY11" fmla="*/ 3042471 h 5795027"/>
              <a:gd name="connsiteX12" fmla="*/ 0 w 4282900"/>
              <a:gd name="connsiteY12" fmla="*/ 2752557 h 5795027"/>
              <a:gd name="connsiteX13" fmla="*/ 0 w 4282900"/>
              <a:gd name="connsiteY13" fmla="*/ 2231503 h 5795027"/>
              <a:gd name="connsiteX14" fmla="*/ 0 w 4282900"/>
              <a:gd name="connsiteY14" fmla="*/ 2048959 h 5795027"/>
              <a:gd name="connsiteX15" fmla="*/ 559354 w 4282900"/>
              <a:gd name="connsiteY15" fmla="*/ 855573 h 5795027"/>
              <a:gd name="connsiteX16" fmla="*/ 1950071 w 4282900"/>
              <a:gd name="connsiteY16" fmla="*/ 164715 h 5795027"/>
              <a:gd name="connsiteX17" fmla="*/ 2144960 w 4282900"/>
              <a:gd name="connsiteY17" fmla="*/ 0 h 5795027"/>
              <a:gd name="connsiteX18" fmla="*/ 2332832 w 4282900"/>
              <a:gd name="connsiteY18" fmla="*/ 164715 h 5795027"/>
              <a:gd name="connsiteX19" fmla="*/ 2976290 w 4282900"/>
              <a:gd name="connsiteY19" fmla="*/ 524033 h 5795027"/>
              <a:gd name="connsiteX0" fmla="*/ 4282900 w 4282900"/>
              <a:gd name="connsiteY0" fmla="*/ 3042471 h 5795027"/>
              <a:gd name="connsiteX1" fmla="*/ 4282900 w 4282900"/>
              <a:gd name="connsiteY1" fmla="*/ 3441681 h 5795027"/>
              <a:gd name="connsiteX2" fmla="*/ 4282900 w 4282900"/>
              <a:gd name="connsiteY2" fmla="*/ 3746068 h 5795027"/>
              <a:gd name="connsiteX3" fmla="*/ 3723546 w 4282900"/>
              <a:gd name="connsiteY3" fmla="*/ 4939455 h 5795027"/>
              <a:gd name="connsiteX4" fmla="*/ 2332829 w 4282900"/>
              <a:gd name="connsiteY4" fmla="*/ 5630311 h 5795027"/>
              <a:gd name="connsiteX5" fmla="*/ 2137940 w 4282900"/>
              <a:gd name="connsiteY5" fmla="*/ 5795027 h 5795027"/>
              <a:gd name="connsiteX6" fmla="*/ 1950069 w 4282900"/>
              <a:gd name="connsiteY6" fmla="*/ 5630311 h 5795027"/>
              <a:gd name="connsiteX7" fmla="*/ 559353 w 4282900"/>
              <a:gd name="connsiteY7" fmla="*/ 4939455 h 5795027"/>
              <a:gd name="connsiteX8" fmla="*/ 0 w 4282900"/>
              <a:gd name="connsiteY8" fmla="*/ 3746068 h 5795027"/>
              <a:gd name="connsiteX9" fmla="*/ 0 w 4282900"/>
              <a:gd name="connsiteY9" fmla="*/ 3441681 h 5795027"/>
              <a:gd name="connsiteX10" fmla="*/ 0 w 4282900"/>
              <a:gd name="connsiteY10" fmla="*/ 3042471 h 5795027"/>
              <a:gd name="connsiteX11" fmla="*/ 0 w 4282900"/>
              <a:gd name="connsiteY11" fmla="*/ 2752557 h 5795027"/>
              <a:gd name="connsiteX12" fmla="*/ 0 w 4282900"/>
              <a:gd name="connsiteY12" fmla="*/ 2231503 h 5795027"/>
              <a:gd name="connsiteX13" fmla="*/ 0 w 4282900"/>
              <a:gd name="connsiteY13" fmla="*/ 2048959 h 5795027"/>
              <a:gd name="connsiteX14" fmla="*/ 559354 w 4282900"/>
              <a:gd name="connsiteY14" fmla="*/ 855573 h 5795027"/>
              <a:gd name="connsiteX15" fmla="*/ 1950071 w 4282900"/>
              <a:gd name="connsiteY15" fmla="*/ 164715 h 5795027"/>
              <a:gd name="connsiteX16" fmla="*/ 2144960 w 4282900"/>
              <a:gd name="connsiteY16" fmla="*/ 0 h 5795027"/>
              <a:gd name="connsiteX17" fmla="*/ 2332832 w 4282900"/>
              <a:gd name="connsiteY17" fmla="*/ 164715 h 5795027"/>
              <a:gd name="connsiteX18" fmla="*/ 2976290 w 4282900"/>
              <a:gd name="connsiteY18" fmla="*/ 524033 h 5795027"/>
              <a:gd name="connsiteX0" fmla="*/ 4282900 w 4282900"/>
              <a:gd name="connsiteY0" fmla="*/ 3441681 h 5795027"/>
              <a:gd name="connsiteX1" fmla="*/ 4282900 w 4282900"/>
              <a:gd name="connsiteY1" fmla="*/ 3746068 h 5795027"/>
              <a:gd name="connsiteX2" fmla="*/ 3723546 w 4282900"/>
              <a:gd name="connsiteY2" fmla="*/ 4939455 h 5795027"/>
              <a:gd name="connsiteX3" fmla="*/ 2332829 w 4282900"/>
              <a:gd name="connsiteY3" fmla="*/ 5630311 h 5795027"/>
              <a:gd name="connsiteX4" fmla="*/ 2137940 w 4282900"/>
              <a:gd name="connsiteY4" fmla="*/ 5795027 h 5795027"/>
              <a:gd name="connsiteX5" fmla="*/ 1950069 w 4282900"/>
              <a:gd name="connsiteY5" fmla="*/ 5630311 h 5795027"/>
              <a:gd name="connsiteX6" fmla="*/ 559353 w 4282900"/>
              <a:gd name="connsiteY6" fmla="*/ 4939455 h 5795027"/>
              <a:gd name="connsiteX7" fmla="*/ 0 w 4282900"/>
              <a:gd name="connsiteY7" fmla="*/ 3746068 h 5795027"/>
              <a:gd name="connsiteX8" fmla="*/ 0 w 4282900"/>
              <a:gd name="connsiteY8" fmla="*/ 3441681 h 5795027"/>
              <a:gd name="connsiteX9" fmla="*/ 0 w 4282900"/>
              <a:gd name="connsiteY9" fmla="*/ 3042471 h 5795027"/>
              <a:gd name="connsiteX10" fmla="*/ 0 w 4282900"/>
              <a:gd name="connsiteY10" fmla="*/ 2752557 h 5795027"/>
              <a:gd name="connsiteX11" fmla="*/ 0 w 4282900"/>
              <a:gd name="connsiteY11" fmla="*/ 2231503 h 5795027"/>
              <a:gd name="connsiteX12" fmla="*/ 0 w 4282900"/>
              <a:gd name="connsiteY12" fmla="*/ 2048959 h 5795027"/>
              <a:gd name="connsiteX13" fmla="*/ 559354 w 4282900"/>
              <a:gd name="connsiteY13" fmla="*/ 855573 h 5795027"/>
              <a:gd name="connsiteX14" fmla="*/ 1950071 w 4282900"/>
              <a:gd name="connsiteY14" fmla="*/ 164715 h 5795027"/>
              <a:gd name="connsiteX15" fmla="*/ 2144960 w 4282900"/>
              <a:gd name="connsiteY15" fmla="*/ 0 h 5795027"/>
              <a:gd name="connsiteX16" fmla="*/ 2332832 w 4282900"/>
              <a:gd name="connsiteY16" fmla="*/ 164715 h 5795027"/>
              <a:gd name="connsiteX17" fmla="*/ 2976290 w 4282900"/>
              <a:gd name="connsiteY17" fmla="*/ 524033 h 5795027"/>
              <a:gd name="connsiteX0" fmla="*/ 4282900 w 4282900"/>
              <a:gd name="connsiteY0" fmla="*/ 3441681 h 5795027"/>
              <a:gd name="connsiteX1" fmla="*/ 3723546 w 4282900"/>
              <a:gd name="connsiteY1" fmla="*/ 4939455 h 5795027"/>
              <a:gd name="connsiteX2" fmla="*/ 2332829 w 4282900"/>
              <a:gd name="connsiteY2" fmla="*/ 5630311 h 5795027"/>
              <a:gd name="connsiteX3" fmla="*/ 2137940 w 4282900"/>
              <a:gd name="connsiteY3" fmla="*/ 5795027 h 5795027"/>
              <a:gd name="connsiteX4" fmla="*/ 1950069 w 4282900"/>
              <a:gd name="connsiteY4" fmla="*/ 5630311 h 5795027"/>
              <a:gd name="connsiteX5" fmla="*/ 559353 w 4282900"/>
              <a:gd name="connsiteY5" fmla="*/ 4939455 h 5795027"/>
              <a:gd name="connsiteX6" fmla="*/ 0 w 4282900"/>
              <a:gd name="connsiteY6" fmla="*/ 3746068 h 5795027"/>
              <a:gd name="connsiteX7" fmla="*/ 0 w 4282900"/>
              <a:gd name="connsiteY7" fmla="*/ 3441681 h 5795027"/>
              <a:gd name="connsiteX8" fmla="*/ 0 w 4282900"/>
              <a:gd name="connsiteY8" fmla="*/ 3042471 h 5795027"/>
              <a:gd name="connsiteX9" fmla="*/ 0 w 4282900"/>
              <a:gd name="connsiteY9" fmla="*/ 2752557 h 5795027"/>
              <a:gd name="connsiteX10" fmla="*/ 0 w 4282900"/>
              <a:gd name="connsiteY10" fmla="*/ 2231503 h 5795027"/>
              <a:gd name="connsiteX11" fmla="*/ 0 w 4282900"/>
              <a:gd name="connsiteY11" fmla="*/ 2048959 h 5795027"/>
              <a:gd name="connsiteX12" fmla="*/ 559354 w 4282900"/>
              <a:gd name="connsiteY12" fmla="*/ 855573 h 5795027"/>
              <a:gd name="connsiteX13" fmla="*/ 1950071 w 4282900"/>
              <a:gd name="connsiteY13" fmla="*/ 164715 h 5795027"/>
              <a:gd name="connsiteX14" fmla="*/ 2144960 w 4282900"/>
              <a:gd name="connsiteY14" fmla="*/ 0 h 5795027"/>
              <a:gd name="connsiteX15" fmla="*/ 2332832 w 4282900"/>
              <a:gd name="connsiteY15" fmla="*/ 164715 h 5795027"/>
              <a:gd name="connsiteX16" fmla="*/ 2976290 w 4282900"/>
              <a:gd name="connsiteY16" fmla="*/ 524033 h 5795027"/>
              <a:gd name="connsiteX0" fmla="*/ 3723546 w 3723546"/>
              <a:gd name="connsiteY0" fmla="*/ 4939455 h 5795027"/>
              <a:gd name="connsiteX1" fmla="*/ 2332829 w 3723546"/>
              <a:gd name="connsiteY1" fmla="*/ 5630311 h 5795027"/>
              <a:gd name="connsiteX2" fmla="*/ 2137940 w 3723546"/>
              <a:gd name="connsiteY2" fmla="*/ 5795027 h 5795027"/>
              <a:gd name="connsiteX3" fmla="*/ 1950069 w 3723546"/>
              <a:gd name="connsiteY3" fmla="*/ 5630311 h 5795027"/>
              <a:gd name="connsiteX4" fmla="*/ 559353 w 3723546"/>
              <a:gd name="connsiteY4" fmla="*/ 4939455 h 5795027"/>
              <a:gd name="connsiteX5" fmla="*/ 0 w 3723546"/>
              <a:gd name="connsiteY5" fmla="*/ 3746068 h 5795027"/>
              <a:gd name="connsiteX6" fmla="*/ 0 w 3723546"/>
              <a:gd name="connsiteY6" fmla="*/ 3441681 h 5795027"/>
              <a:gd name="connsiteX7" fmla="*/ 0 w 3723546"/>
              <a:gd name="connsiteY7" fmla="*/ 3042471 h 5795027"/>
              <a:gd name="connsiteX8" fmla="*/ 0 w 3723546"/>
              <a:gd name="connsiteY8" fmla="*/ 2752557 h 5795027"/>
              <a:gd name="connsiteX9" fmla="*/ 0 w 3723546"/>
              <a:gd name="connsiteY9" fmla="*/ 2231503 h 5795027"/>
              <a:gd name="connsiteX10" fmla="*/ 0 w 3723546"/>
              <a:gd name="connsiteY10" fmla="*/ 2048959 h 5795027"/>
              <a:gd name="connsiteX11" fmla="*/ 559354 w 3723546"/>
              <a:gd name="connsiteY11" fmla="*/ 855573 h 5795027"/>
              <a:gd name="connsiteX12" fmla="*/ 1950071 w 3723546"/>
              <a:gd name="connsiteY12" fmla="*/ 164715 h 5795027"/>
              <a:gd name="connsiteX13" fmla="*/ 2144960 w 3723546"/>
              <a:gd name="connsiteY13" fmla="*/ 0 h 5795027"/>
              <a:gd name="connsiteX14" fmla="*/ 2332832 w 3723546"/>
              <a:gd name="connsiteY14" fmla="*/ 164715 h 5795027"/>
              <a:gd name="connsiteX15" fmla="*/ 2976290 w 3723546"/>
              <a:gd name="connsiteY15" fmla="*/ 524033 h 5795027"/>
              <a:gd name="connsiteX0" fmla="*/ 3723546 w 3723546"/>
              <a:gd name="connsiteY0" fmla="*/ 4939455 h 5795027"/>
              <a:gd name="connsiteX1" fmla="*/ 2989878 w 3723546"/>
              <a:gd name="connsiteY1" fmla="*/ 5266109 h 5795027"/>
              <a:gd name="connsiteX2" fmla="*/ 2332829 w 3723546"/>
              <a:gd name="connsiteY2" fmla="*/ 5630311 h 5795027"/>
              <a:gd name="connsiteX3" fmla="*/ 2137940 w 3723546"/>
              <a:gd name="connsiteY3" fmla="*/ 5795027 h 5795027"/>
              <a:gd name="connsiteX4" fmla="*/ 1950069 w 3723546"/>
              <a:gd name="connsiteY4" fmla="*/ 5630311 h 5795027"/>
              <a:gd name="connsiteX5" fmla="*/ 559353 w 3723546"/>
              <a:gd name="connsiteY5" fmla="*/ 4939455 h 5795027"/>
              <a:gd name="connsiteX6" fmla="*/ 0 w 3723546"/>
              <a:gd name="connsiteY6" fmla="*/ 3746068 h 5795027"/>
              <a:gd name="connsiteX7" fmla="*/ 0 w 3723546"/>
              <a:gd name="connsiteY7" fmla="*/ 3441681 h 5795027"/>
              <a:gd name="connsiteX8" fmla="*/ 0 w 3723546"/>
              <a:gd name="connsiteY8" fmla="*/ 3042471 h 5795027"/>
              <a:gd name="connsiteX9" fmla="*/ 0 w 3723546"/>
              <a:gd name="connsiteY9" fmla="*/ 2752557 h 5795027"/>
              <a:gd name="connsiteX10" fmla="*/ 0 w 3723546"/>
              <a:gd name="connsiteY10" fmla="*/ 2231503 h 5795027"/>
              <a:gd name="connsiteX11" fmla="*/ 0 w 3723546"/>
              <a:gd name="connsiteY11" fmla="*/ 2048959 h 5795027"/>
              <a:gd name="connsiteX12" fmla="*/ 559354 w 3723546"/>
              <a:gd name="connsiteY12" fmla="*/ 855573 h 5795027"/>
              <a:gd name="connsiteX13" fmla="*/ 1950071 w 3723546"/>
              <a:gd name="connsiteY13" fmla="*/ 164715 h 5795027"/>
              <a:gd name="connsiteX14" fmla="*/ 2144960 w 3723546"/>
              <a:gd name="connsiteY14" fmla="*/ 0 h 5795027"/>
              <a:gd name="connsiteX15" fmla="*/ 2332832 w 3723546"/>
              <a:gd name="connsiteY15" fmla="*/ 164715 h 5795027"/>
              <a:gd name="connsiteX16" fmla="*/ 2976290 w 3723546"/>
              <a:gd name="connsiteY16" fmla="*/ 524033 h 5795027"/>
              <a:gd name="connsiteX0" fmla="*/ 2989878 w 2989878"/>
              <a:gd name="connsiteY0" fmla="*/ 5266109 h 5795027"/>
              <a:gd name="connsiteX1" fmla="*/ 2332829 w 2989878"/>
              <a:gd name="connsiteY1" fmla="*/ 5630311 h 5795027"/>
              <a:gd name="connsiteX2" fmla="*/ 2137940 w 2989878"/>
              <a:gd name="connsiteY2" fmla="*/ 5795027 h 5795027"/>
              <a:gd name="connsiteX3" fmla="*/ 1950069 w 2989878"/>
              <a:gd name="connsiteY3" fmla="*/ 5630311 h 5795027"/>
              <a:gd name="connsiteX4" fmla="*/ 559353 w 2989878"/>
              <a:gd name="connsiteY4" fmla="*/ 4939455 h 5795027"/>
              <a:gd name="connsiteX5" fmla="*/ 0 w 2989878"/>
              <a:gd name="connsiteY5" fmla="*/ 3746068 h 5795027"/>
              <a:gd name="connsiteX6" fmla="*/ 0 w 2989878"/>
              <a:gd name="connsiteY6" fmla="*/ 3441681 h 5795027"/>
              <a:gd name="connsiteX7" fmla="*/ 0 w 2989878"/>
              <a:gd name="connsiteY7" fmla="*/ 3042471 h 5795027"/>
              <a:gd name="connsiteX8" fmla="*/ 0 w 2989878"/>
              <a:gd name="connsiteY8" fmla="*/ 2752557 h 5795027"/>
              <a:gd name="connsiteX9" fmla="*/ 0 w 2989878"/>
              <a:gd name="connsiteY9" fmla="*/ 2231503 h 5795027"/>
              <a:gd name="connsiteX10" fmla="*/ 0 w 2989878"/>
              <a:gd name="connsiteY10" fmla="*/ 2048959 h 5795027"/>
              <a:gd name="connsiteX11" fmla="*/ 559354 w 2989878"/>
              <a:gd name="connsiteY11" fmla="*/ 855573 h 5795027"/>
              <a:gd name="connsiteX12" fmla="*/ 1950071 w 2989878"/>
              <a:gd name="connsiteY12" fmla="*/ 164715 h 5795027"/>
              <a:gd name="connsiteX13" fmla="*/ 2144960 w 2989878"/>
              <a:gd name="connsiteY13" fmla="*/ 0 h 5795027"/>
              <a:gd name="connsiteX14" fmla="*/ 2332832 w 2989878"/>
              <a:gd name="connsiteY14" fmla="*/ 164715 h 5795027"/>
              <a:gd name="connsiteX15" fmla="*/ 2976290 w 2989878"/>
              <a:gd name="connsiteY15" fmla="*/ 524033 h 5795027"/>
              <a:gd name="connsiteX0" fmla="*/ 2989878 w 2989878"/>
              <a:gd name="connsiteY0" fmla="*/ 5266109 h 5795027"/>
              <a:gd name="connsiteX1" fmla="*/ 2332829 w 2989878"/>
              <a:gd name="connsiteY1" fmla="*/ 5630311 h 5795027"/>
              <a:gd name="connsiteX2" fmla="*/ 2137940 w 2989878"/>
              <a:gd name="connsiteY2" fmla="*/ 5795027 h 5795027"/>
              <a:gd name="connsiteX3" fmla="*/ 1950069 w 2989878"/>
              <a:gd name="connsiteY3" fmla="*/ 5630311 h 5795027"/>
              <a:gd name="connsiteX4" fmla="*/ 559353 w 2989878"/>
              <a:gd name="connsiteY4" fmla="*/ 4939455 h 5795027"/>
              <a:gd name="connsiteX5" fmla="*/ 0 w 2989878"/>
              <a:gd name="connsiteY5" fmla="*/ 3746068 h 5795027"/>
              <a:gd name="connsiteX6" fmla="*/ 0 w 2989878"/>
              <a:gd name="connsiteY6" fmla="*/ 3441681 h 5795027"/>
              <a:gd name="connsiteX7" fmla="*/ 0 w 2989878"/>
              <a:gd name="connsiteY7" fmla="*/ 3042471 h 5795027"/>
              <a:gd name="connsiteX8" fmla="*/ 0 w 2989878"/>
              <a:gd name="connsiteY8" fmla="*/ 2752557 h 5795027"/>
              <a:gd name="connsiteX9" fmla="*/ 0 w 2989878"/>
              <a:gd name="connsiteY9" fmla="*/ 2231503 h 5795027"/>
              <a:gd name="connsiteX10" fmla="*/ 0 w 2989878"/>
              <a:gd name="connsiteY10" fmla="*/ 2048959 h 5795027"/>
              <a:gd name="connsiteX11" fmla="*/ 559354 w 2989878"/>
              <a:gd name="connsiteY11" fmla="*/ 855573 h 5795027"/>
              <a:gd name="connsiteX12" fmla="*/ 1950071 w 2989878"/>
              <a:gd name="connsiteY12" fmla="*/ 164715 h 5795027"/>
              <a:gd name="connsiteX13" fmla="*/ 2144960 w 2989878"/>
              <a:gd name="connsiteY13" fmla="*/ 0 h 5795027"/>
              <a:gd name="connsiteX14" fmla="*/ 2332832 w 2989878"/>
              <a:gd name="connsiteY14" fmla="*/ 164715 h 5795027"/>
              <a:gd name="connsiteX15" fmla="*/ 2976290 w 2989878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76290" h="5795027">
                <a:moveTo>
                  <a:pt x="2955049" y="5266109"/>
                </a:moveTo>
                <a:cubicBezTo>
                  <a:pt x="2737194" y="5332489"/>
                  <a:pt x="2474819" y="554215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lnTo>
                  <a:pt x="2144960" y="0"/>
                </a:lnTo>
                <a:lnTo>
                  <a:pt x="2332832" y="164715"/>
                </a:lnTo>
                <a:cubicBezTo>
                  <a:pt x="2471387" y="252054"/>
                  <a:pt x="2744504" y="408890"/>
                  <a:pt x="2976290" y="524033"/>
                </a:cubicBez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9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04836-F9AD-AB33-C004-AF0FBC0C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24" y="222261"/>
            <a:ext cx="5878107" cy="998963"/>
          </a:xfrm>
        </p:spPr>
        <p:txBody>
          <a:bodyPr>
            <a:normAutofit/>
          </a:bodyPr>
          <a:lstStyle/>
          <a:p>
            <a:r>
              <a:rPr lang="de-DE" dirty="0"/>
              <a:t>Unsere Konsole: Umsetzung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EA8785-6DE3-34F0-EDD6-F910DA0B2568}"/>
              </a:ext>
            </a:extLst>
          </p:cNvPr>
          <p:cNvSpPr/>
          <p:nvPr/>
        </p:nvSpPr>
        <p:spPr>
          <a:xfrm>
            <a:off x="195943" y="2841170"/>
            <a:ext cx="1338942" cy="2166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/>
              <a:t>SD-Karte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20F687-0791-295B-0243-AA9F6D091138}"/>
              </a:ext>
            </a:extLst>
          </p:cNvPr>
          <p:cNvSpPr/>
          <p:nvPr/>
        </p:nvSpPr>
        <p:spPr>
          <a:xfrm>
            <a:off x="1915885" y="2830285"/>
            <a:ext cx="1240971" cy="2188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err="1"/>
              <a:t>Loader</a:t>
            </a:r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C90C1E-45E3-35B9-EC2B-5A5769ACE10E}"/>
              </a:ext>
            </a:extLst>
          </p:cNvPr>
          <p:cNvSpPr/>
          <p:nvPr/>
        </p:nvSpPr>
        <p:spPr>
          <a:xfrm>
            <a:off x="5769428" y="2841170"/>
            <a:ext cx="1545771" cy="2177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/>
              <a:t>Prozessor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F71E419-B478-F692-7BAA-26B053AA1C4C}"/>
              </a:ext>
            </a:extLst>
          </p:cNvPr>
          <p:cNvSpPr/>
          <p:nvPr/>
        </p:nvSpPr>
        <p:spPr>
          <a:xfrm>
            <a:off x="3559628" y="2841171"/>
            <a:ext cx="1578428" cy="2166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/>
              <a:t>RAM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6BF366-2D64-3F4F-CD83-5E273550B270}"/>
              </a:ext>
            </a:extLst>
          </p:cNvPr>
          <p:cNvSpPr/>
          <p:nvPr/>
        </p:nvSpPr>
        <p:spPr>
          <a:xfrm>
            <a:off x="7750628" y="2830285"/>
            <a:ext cx="2133600" cy="2188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/>
              <a:t>Bildpuffer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CAFF3C-6158-7D46-6A4B-62857950F3E5}"/>
              </a:ext>
            </a:extLst>
          </p:cNvPr>
          <p:cNvSpPr/>
          <p:nvPr/>
        </p:nvSpPr>
        <p:spPr>
          <a:xfrm>
            <a:off x="10134599" y="2841171"/>
            <a:ext cx="1936751" cy="2166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/>
              <a:t>HDMI Transmitter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9399618-9DF7-699F-B57A-8F70F4980EC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534885" y="3924299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81994B3-B78C-AEEF-E6F6-19AEF6651C8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156856" y="3924299"/>
            <a:ext cx="402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46F96BE-1403-1CD6-BF53-A0B553DF02E8}"/>
              </a:ext>
            </a:extLst>
          </p:cNvPr>
          <p:cNvCxnSpPr>
            <a:cxnSpLocks/>
          </p:cNvCxnSpPr>
          <p:nvPr/>
        </p:nvCxnSpPr>
        <p:spPr>
          <a:xfrm>
            <a:off x="5138056" y="3638549"/>
            <a:ext cx="631372" cy="5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3A85B54-BD4F-9124-8917-0537AF7DCA98}"/>
              </a:ext>
            </a:extLst>
          </p:cNvPr>
          <p:cNvCxnSpPr>
            <a:cxnSpLocks/>
          </p:cNvCxnSpPr>
          <p:nvPr/>
        </p:nvCxnSpPr>
        <p:spPr>
          <a:xfrm flipH="1" flipV="1">
            <a:off x="5138056" y="4343399"/>
            <a:ext cx="631372" cy="5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1735D18-9BA8-3334-0838-09D0F5BF1C08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7315199" y="3924299"/>
            <a:ext cx="435429" cy="5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71BB0CC-5FAC-6CFA-10DF-503B36DBE620}"/>
              </a:ext>
            </a:extLst>
          </p:cNvPr>
          <p:cNvCxnSpPr>
            <a:cxnSpLocks/>
          </p:cNvCxnSpPr>
          <p:nvPr/>
        </p:nvCxnSpPr>
        <p:spPr>
          <a:xfrm flipV="1">
            <a:off x="9884228" y="3984170"/>
            <a:ext cx="25037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22D4B319-D426-025A-1450-857C02DFF40F}"/>
              </a:ext>
            </a:extLst>
          </p:cNvPr>
          <p:cNvSpPr/>
          <p:nvPr/>
        </p:nvSpPr>
        <p:spPr>
          <a:xfrm>
            <a:off x="5769428" y="1023639"/>
            <a:ext cx="1545771" cy="1001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/>
              <a:t>Knöpfe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DDE9F6-87D0-9D06-0CD1-2258BA427A3C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6542314" y="2025124"/>
            <a:ext cx="0" cy="816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CB6E6E1-C6FD-A464-0F4E-D02D8B748CC2}"/>
              </a:ext>
            </a:extLst>
          </p:cNvPr>
          <p:cNvSpPr/>
          <p:nvPr/>
        </p:nvSpPr>
        <p:spPr>
          <a:xfrm>
            <a:off x="5769428" y="5634717"/>
            <a:ext cx="1545772" cy="968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/>
              <a:t>LEDs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CA78AD1-A384-86E9-09BB-3303F1812CA2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6542314" y="5018311"/>
            <a:ext cx="0" cy="616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3" name="Abschnittszoom 42">
                <a:extLst>
                  <a:ext uri="{FF2B5EF4-FFF2-40B4-BE49-F238E27FC236}">
                    <a16:creationId xmlns:a16="http://schemas.microsoft.com/office/drawing/2014/main" id="{6FFE9F1B-D9FE-7153-639B-DF2FAF9601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827775"/>
                  </p:ext>
                </p:extLst>
              </p:nvPr>
            </p:nvGraphicFramePr>
            <p:xfrm>
              <a:off x="3741188" y="3641270"/>
              <a:ext cx="1081182" cy="608165"/>
            </p:xfrm>
            <a:graphic>
              <a:graphicData uri="http://schemas.microsoft.com/office/powerpoint/2016/sectionzoom">
                <psez:sectionZm>
                  <psez:sectionZmObj sectionId="{7D735BC3-44D4-4F39-A01E-13C4B77C885F}">
                    <psez:zmPr id="{C9B46168-13DC-467D-8784-13D84918B15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1182" cy="6081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3" name="Abschnittszoom 4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FFE9F1B-D9FE-7153-639B-DF2FAF9601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1188" y="3641270"/>
                <a:ext cx="1081182" cy="6081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5" name="Abschnittszoom 44">
                <a:extLst>
                  <a:ext uri="{FF2B5EF4-FFF2-40B4-BE49-F238E27FC236}">
                    <a16:creationId xmlns:a16="http://schemas.microsoft.com/office/drawing/2014/main" id="{0AAE2856-9AD9-2933-A736-BFDF24151E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0516333"/>
                  </p:ext>
                </p:extLst>
              </p:nvPr>
            </p:nvGraphicFramePr>
            <p:xfrm>
              <a:off x="238878" y="3633785"/>
              <a:ext cx="1138163" cy="640217"/>
            </p:xfrm>
            <a:graphic>
              <a:graphicData uri="http://schemas.microsoft.com/office/powerpoint/2016/sectionzoom">
                <psez:sectionZm>
                  <psez:sectionZmObj sectionId="{A90EF56B-7D89-4B14-AD7D-EE5F19514BF4}">
                    <psez:zmPr id="{553FED15-6680-4ECA-91A0-E9EE8C2AE0A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8163" cy="6402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5" name="Abschnittszoom 4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AAE2856-9AD9-2933-A736-BFDF24151E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878" y="3633785"/>
                <a:ext cx="1138163" cy="6402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7" name="Abschnittszoom 46">
                <a:extLst>
                  <a:ext uri="{FF2B5EF4-FFF2-40B4-BE49-F238E27FC236}">
                    <a16:creationId xmlns:a16="http://schemas.microsoft.com/office/drawing/2014/main" id="{2AB66A84-F510-339E-98A9-25AF67100B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7752040"/>
                  </p:ext>
                </p:extLst>
              </p:nvPr>
            </p:nvGraphicFramePr>
            <p:xfrm>
              <a:off x="1981198" y="3638549"/>
              <a:ext cx="1121227" cy="630690"/>
            </p:xfrm>
            <a:graphic>
              <a:graphicData uri="http://schemas.microsoft.com/office/powerpoint/2016/sectionzoom">
                <psez:sectionZm>
                  <psez:sectionZmObj sectionId="{EDD56C65-14A6-4123-81CD-A9C77A9328DA}">
                    <psez:zmPr id="{9195EF71-4662-49E9-AD86-9C1812213DA9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1227" cy="6306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7" name="Abschnittszoom 4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B66A84-F510-339E-98A9-25AF67100B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1198" y="3638549"/>
                <a:ext cx="1121227" cy="6306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9" name="Abschnittszoom 48">
                <a:extLst>
                  <a:ext uri="{FF2B5EF4-FFF2-40B4-BE49-F238E27FC236}">
                    <a16:creationId xmlns:a16="http://schemas.microsoft.com/office/drawing/2014/main" id="{2ABE0833-758B-BBFF-3624-87BB6B145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254076"/>
                  </p:ext>
                </p:extLst>
              </p:nvPr>
            </p:nvGraphicFramePr>
            <p:xfrm>
              <a:off x="5977296" y="5932736"/>
              <a:ext cx="1132040" cy="636773"/>
            </p:xfrm>
            <a:graphic>
              <a:graphicData uri="http://schemas.microsoft.com/office/powerpoint/2016/sectionzoom">
                <psez:sectionZm>
                  <psez:sectionZmObj sectionId="{2C016AA6-17D9-4A27-8940-57570B41B912}">
                    <psez:zmPr id="{1B6121D4-4B64-4A1F-8CAB-B5E2365C0910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2040" cy="6367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9" name="Abschnittszoom 4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ABE0833-758B-BBFF-3624-87BB6B145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296" y="5932736"/>
                <a:ext cx="1132040" cy="6367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1" name="Abschnittszoom 50">
                <a:extLst>
                  <a:ext uri="{FF2B5EF4-FFF2-40B4-BE49-F238E27FC236}">
                    <a16:creationId xmlns:a16="http://schemas.microsoft.com/office/drawing/2014/main" id="{00F84ADD-166B-C2F0-5E50-54635766BE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5241281"/>
                  </p:ext>
                </p:extLst>
              </p:nvPr>
            </p:nvGraphicFramePr>
            <p:xfrm>
              <a:off x="5977296" y="1302561"/>
              <a:ext cx="1130034" cy="635644"/>
            </p:xfrm>
            <a:graphic>
              <a:graphicData uri="http://schemas.microsoft.com/office/powerpoint/2016/sectionzoom">
                <psez:sectionZm>
                  <psez:sectionZmObj sectionId="{3A0BE575-B76A-4616-BB2D-EBB63460260A}">
                    <psez:zmPr id="{F92A6EDF-A217-4D43-9225-E6D0EB598463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0034" cy="6356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1" name="Abschnittszoom 5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0F84ADD-166B-C2F0-5E50-54635766BE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296" y="1302561"/>
                <a:ext cx="1130034" cy="6356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3" name="Abschnittszoom 52">
                <a:extLst>
                  <a:ext uri="{FF2B5EF4-FFF2-40B4-BE49-F238E27FC236}">
                    <a16:creationId xmlns:a16="http://schemas.microsoft.com/office/drawing/2014/main" id="{4B94796F-E844-C6EB-016D-55C413EFD2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830573"/>
                  </p:ext>
                </p:extLst>
              </p:nvPr>
            </p:nvGraphicFramePr>
            <p:xfrm>
              <a:off x="7969961" y="3447599"/>
              <a:ext cx="1694933" cy="953400"/>
            </p:xfrm>
            <a:graphic>
              <a:graphicData uri="http://schemas.microsoft.com/office/powerpoint/2016/sectionzoom">
                <psez:sectionZm>
                  <psez:sectionZmObj sectionId="{E3B8D486-816B-4E6D-B692-B7CB40FA3D8D}">
                    <psez:zmPr id="{EAA8F87A-CEDE-4F0E-B4F4-93362D4CA655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4933" cy="953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3" name="Abschnittszoom 5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4B94796F-E844-C6EB-016D-55C413EFD2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69961" y="3447599"/>
                <a:ext cx="1694933" cy="953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5" name="Abschnittszoom 54">
                <a:extLst>
                  <a:ext uri="{FF2B5EF4-FFF2-40B4-BE49-F238E27FC236}">
                    <a16:creationId xmlns:a16="http://schemas.microsoft.com/office/drawing/2014/main" id="{28C43875-A48C-2210-6217-9244EF9DA4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4581343"/>
                  </p:ext>
                </p:extLst>
              </p:nvPr>
            </p:nvGraphicFramePr>
            <p:xfrm>
              <a:off x="10276115" y="3479810"/>
              <a:ext cx="1704608" cy="958842"/>
            </p:xfrm>
            <a:graphic>
              <a:graphicData uri="http://schemas.microsoft.com/office/powerpoint/2016/sectionzoom">
                <psez:sectionZm>
                  <psez:sectionZmObj sectionId="{82FCFDE5-3F2F-463E-B441-1D10123C1500}">
                    <psez:zmPr id="{EC5F0169-D7B7-479C-B17B-3DF9A0F23691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08" cy="9588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5" name="Abschnittszoom 54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8C43875-A48C-2210-6217-9244EF9DA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76115" y="3479810"/>
                <a:ext cx="1704608" cy="9588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7" name="Abschnittszoom 56">
                <a:extLst>
                  <a:ext uri="{FF2B5EF4-FFF2-40B4-BE49-F238E27FC236}">
                    <a16:creationId xmlns:a16="http://schemas.microsoft.com/office/drawing/2014/main" id="{EAE77C1F-D1A6-9C6B-26FF-FA4EE52A18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8479246"/>
                  </p:ext>
                </p:extLst>
              </p:nvPr>
            </p:nvGraphicFramePr>
            <p:xfrm>
              <a:off x="5171786" y="3795293"/>
              <a:ext cx="563911" cy="317200"/>
            </p:xfrm>
            <a:graphic>
              <a:graphicData uri="http://schemas.microsoft.com/office/powerpoint/2016/sectionzoom">
                <psez:sectionZm>
                  <psez:sectionZmObj sectionId="{A1300257-8456-4E71-84F1-B20C8458472F}">
                    <psez:zmPr id="{9D5D3ED4-D3C2-4CB4-80B6-9A0C51FC5056}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3911" cy="3172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7" name="Abschnittszoom 56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EAE77C1F-D1A6-9C6B-26FF-FA4EE52A18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71786" y="3795293"/>
                <a:ext cx="563911" cy="3172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9" name="Abschnittszoom 58">
                <a:extLst>
                  <a:ext uri="{FF2B5EF4-FFF2-40B4-BE49-F238E27FC236}">
                    <a16:creationId xmlns:a16="http://schemas.microsoft.com/office/drawing/2014/main" id="{6E15D8AA-7325-1AF8-53E6-E1ED3675B5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8153228"/>
                  </p:ext>
                </p:extLst>
              </p:nvPr>
            </p:nvGraphicFramePr>
            <p:xfrm>
              <a:off x="5890775" y="3605661"/>
              <a:ext cx="1242591" cy="698957"/>
            </p:xfrm>
            <a:graphic>
              <a:graphicData uri="http://schemas.microsoft.com/office/powerpoint/2016/sectionzoom">
                <psez:sectionZm>
                  <psez:sectionZmObj sectionId="{A43B5E00-95B9-4DC8-B8E6-F237887CB728}">
                    <psez:zmPr id="{7D80CE26-67ED-476F-93F8-D552C04E96C7}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2591" cy="6989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9" name="Abschnittszoom 58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6E15D8AA-7325-1AF8-53E6-E1ED3675B5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90775" y="3605661"/>
                <a:ext cx="1242591" cy="69895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4744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034056-2328-28EF-71C5-BFA8988F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79" t="-1" r="1109" b="-1"/>
          <a:stretch/>
        </p:blipFill>
        <p:spPr>
          <a:xfrm>
            <a:off x="0" y="214053"/>
            <a:ext cx="12192000" cy="66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551D9B0-8C7F-4EE3-8531-B379CE65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68750"/>
            <a:ext cx="12203546" cy="28892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921676-7982-E9F4-4088-668CDB13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323699" cy="396875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31261F1-1322-6294-FCBE-AB5AE5ED998F}"/>
              </a:ext>
            </a:extLst>
          </p:cNvPr>
          <p:cNvSpPr txBox="1"/>
          <p:nvPr/>
        </p:nvSpPr>
        <p:spPr>
          <a:xfrm>
            <a:off x="6096000" y="1674674"/>
            <a:ext cx="4838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32 kB Speicher (1,048Mb)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1 Byte = 32-Bit </a:t>
            </a:r>
            <a:r>
              <a:rPr lang="en-GB" err="1"/>
              <a:t>Groß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Instruktions</a:t>
            </a:r>
            <a:r>
              <a:rPr lang="en-GB"/>
              <a:t>- und </a:t>
            </a:r>
            <a:r>
              <a:rPr lang="en-GB" err="1"/>
              <a:t>Datenspeicher</a:t>
            </a:r>
            <a:r>
              <a:rPr lang="en-GB"/>
              <a:t> </a:t>
            </a:r>
            <a:r>
              <a:rPr lang="en-GB" err="1"/>
              <a:t>kombiniert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8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Flashspeicher, Logo, Schrift enthält.&#10;&#10;Automatisch generierte Beschreibung">
            <a:extLst>
              <a:ext uri="{FF2B5EF4-FFF2-40B4-BE49-F238E27FC236}">
                <a16:creationId xmlns:a16="http://schemas.microsoft.com/office/drawing/2014/main" id="{3AE31CF8-466B-34BF-A7D0-5968CFBD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0" b="213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A80D9-EC99-4C94-ABB8-7762505E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26904" y="2026"/>
            <a:ext cx="2249810" cy="2294745"/>
          </a:xfrm>
          <a:custGeom>
            <a:avLst/>
            <a:gdLst>
              <a:gd name="connsiteX0" fmla="*/ 49162 w 2249810"/>
              <a:gd name="connsiteY0" fmla="*/ 0 h 2294745"/>
              <a:gd name="connsiteX1" fmla="*/ 2200648 w 2249810"/>
              <a:gd name="connsiteY1" fmla="*/ 0 h 2294745"/>
              <a:gd name="connsiteX2" fmla="*/ 2210105 w 2249810"/>
              <a:gd name="connsiteY2" fmla="*/ 23601 h 2294745"/>
              <a:gd name="connsiteX3" fmla="*/ 2249810 w 2249810"/>
              <a:gd name="connsiteY3" fmla="*/ 326934 h 2294745"/>
              <a:gd name="connsiteX4" fmla="*/ 2249810 w 2249810"/>
              <a:gd name="connsiteY4" fmla="*/ 422824 h 2294745"/>
              <a:gd name="connsiteX5" fmla="*/ 2249810 w 2249810"/>
              <a:gd name="connsiteY5" fmla="*/ 696534 h 2294745"/>
              <a:gd name="connsiteX6" fmla="*/ 2249810 w 2249810"/>
              <a:gd name="connsiteY6" fmla="*/ 848826 h 2294745"/>
              <a:gd name="connsiteX7" fmla="*/ 2249810 w 2249810"/>
              <a:gd name="connsiteY7" fmla="*/ 1058531 h 2294745"/>
              <a:gd name="connsiteX8" fmla="*/ 2249810 w 2249810"/>
              <a:gd name="connsiteY8" fmla="*/ 1218426 h 2294745"/>
              <a:gd name="connsiteX9" fmla="*/ 1955981 w 2249810"/>
              <a:gd name="connsiteY9" fmla="*/ 1845313 h 2294745"/>
              <a:gd name="connsiteX10" fmla="*/ 1225437 w 2249810"/>
              <a:gd name="connsiteY10" fmla="*/ 2208220 h 2294745"/>
              <a:gd name="connsiteX11" fmla="*/ 1123061 w 2249810"/>
              <a:gd name="connsiteY11" fmla="*/ 2294745 h 2294745"/>
              <a:gd name="connsiteX12" fmla="*/ 1024372 w 2249810"/>
              <a:gd name="connsiteY12" fmla="*/ 2208220 h 2294745"/>
              <a:gd name="connsiteX13" fmla="*/ 293828 w 2249810"/>
              <a:gd name="connsiteY13" fmla="*/ 1845313 h 2294745"/>
              <a:gd name="connsiteX14" fmla="*/ 0 w 2249810"/>
              <a:gd name="connsiteY14" fmla="*/ 1218426 h 2294745"/>
              <a:gd name="connsiteX15" fmla="*/ 0 w 2249810"/>
              <a:gd name="connsiteY15" fmla="*/ 1058531 h 2294745"/>
              <a:gd name="connsiteX16" fmla="*/ 0 w 2249810"/>
              <a:gd name="connsiteY16" fmla="*/ 848826 h 2294745"/>
              <a:gd name="connsiteX17" fmla="*/ 0 w 2249810"/>
              <a:gd name="connsiteY17" fmla="*/ 696534 h 2294745"/>
              <a:gd name="connsiteX18" fmla="*/ 0 w 2249810"/>
              <a:gd name="connsiteY18" fmla="*/ 422824 h 2294745"/>
              <a:gd name="connsiteX19" fmla="*/ 0 w 2249810"/>
              <a:gd name="connsiteY19" fmla="*/ 326934 h 2294745"/>
              <a:gd name="connsiteX20" fmla="*/ 39705 w 2249810"/>
              <a:gd name="connsiteY20" fmla="*/ 23601 h 229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9810" h="2294745">
                <a:moveTo>
                  <a:pt x="49162" y="0"/>
                </a:moveTo>
                <a:lnTo>
                  <a:pt x="2200648" y="0"/>
                </a:lnTo>
                <a:lnTo>
                  <a:pt x="2210105" y="23601"/>
                </a:lnTo>
                <a:cubicBezTo>
                  <a:pt x="2236898" y="106934"/>
                  <a:pt x="2249810" y="205568"/>
                  <a:pt x="2249810" y="326934"/>
                </a:cubicBezTo>
                <a:lnTo>
                  <a:pt x="2249810" y="422824"/>
                </a:lnTo>
                <a:lnTo>
                  <a:pt x="2249810" y="696534"/>
                </a:lnTo>
                <a:lnTo>
                  <a:pt x="2249810" y="848826"/>
                </a:lnTo>
                <a:lnTo>
                  <a:pt x="2249810" y="1058531"/>
                </a:lnTo>
                <a:lnTo>
                  <a:pt x="2249810" y="1218426"/>
                </a:lnTo>
                <a:cubicBezTo>
                  <a:pt x="2249810" y="1542068"/>
                  <a:pt x="2157989" y="1704061"/>
                  <a:pt x="1955981" y="1845313"/>
                </a:cubicBezTo>
                <a:cubicBezTo>
                  <a:pt x="1745898" y="1967026"/>
                  <a:pt x="1470144" y="2019115"/>
                  <a:pt x="1225437" y="2208220"/>
                </a:cubicBezTo>
                <a:lnTo>
                  <a:pt x="1123061" y="2294745"/>
                </a:lnTo>
                <a:lnTo>
                  <a:pt x="1024372" y="2208220"/>
                </a:lnTo>
                <a:cubicBezTo>
                  <a:pt x="779664" y="2019115"/>
                  <a:pt x="503910" y="1967026"/>
                  <a:pt x="293828" y="1845313"/>
                </a:cubicBezTo>
                <a:cubicBezTo>
                  <a:pt x="91820" y="1704061"/>
                  <a:pt x="0" y="1542068"/>
                  <a:pt x="0" y="1218426"/>
                </a:cubicBezTo>
                <a:lnTo>
                  <a:pt x="0" y="1058531"/>
                </a:lnTo>
                <a:lnTo>
                  <a:pt x="0" y="848826"/>
                </a:lnTo>
                <a:lnTo>
                  <a:pt x="0" y="696534"/>
                </a:lnTo>
                <a:lnTo>
                  <a:pt x="0" y="422824"/>
                </a:lnTo>
                <a:lnTo>
                  <a:pt x="0" y="326934"/>
                </a:lnTo>
                <a:cubicBezTo>
                  <a:pt x="0" y="205568"/>
                  <a:pt x="12912" y="106934"/>
                  <a:pt x="39705" y="23601"/>
                </a:cubicBez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18B527-C081-4529-B0DA-36A5DF890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7154" y="1907348"/>
            <a:ext cx="1594846" cy="3044131"/>
          </a:xfrm>
          <a:custGeom>
            <a:avLst/>
            <a:gdLst>
              <a:gd name="connsiteX0" fmla="*/ 1126749 w 1594846"/>
              <a:gd name="connsiteY0" fmla="*/ 0 h 3044131"/>
              <a:gd name="connsiteX1" fmla="*/ 1225438 w 1594846"/>
              <a:gd name="connsiteY1" fmla="*/ 86525 h 3044131"/>
              <a:gd name="connsiteX2" fmla="*/ 1413279 w 1594846"/>
              <a:gd name="connsiteY2" fmla="*/ 205892 h 3044131"/>
              <a:gd name="connsiteX3" fmla="*/ 1594846 w 1594846"/>
              <a:gd name="connsiteY3" fmla="*/ 289191 h 3044131"/>
              <a:gd name="connsiteX4" fmla="*/ 1594846 w 1594846"/>
              <a:gd name="connsiteY4" fmla="*/ 2754939 h 3044131"/>
              <a:gd name="connsiteX5" fmla="*/ 1413277 w 1594846"/>
              <a:gd name="connsiteY5" fmla="*/ 2838239 h 3044131"/>
              <a:gd name="connsiteX6" fmla="*/ 1225436 w 1594846"/>
              <a:gd name="connsiteY6" fmla="*/ 2957606 h 3044131"/>
              <a:gd name="connsiteX7" fmla="*/ 1123061 w 1594846"/>
              <a:gd name="connsiteY7" fmla="*/ 3044131 h 3044131"/>
              <a:gd name="connsiteX8" fmla="*/ 1024372 w 1594846"/>
              <a:gd name="connsiteY8" fmla="*/ 2957606 h 3044131"/>
              <a:gd name="connsiteX9" fmla="*/ 293828 w 1594846"/>
              <a:gd name="connsiteY9" fmla="*/ 2594699 h 3044131"/>
              <a:gd name="connsiteX10" fmla="*/ 0 w 1594846"/>
              <a:gd name="connsiteY10" fmla="*/ 1967812 h 3044131"/>
              <a:gd name="connsiteX11" fmla="*/ 0 w 1594846"/>
              <a:gd name="connsiteY11" fmla="*/ 1807917 h 3044131"/>
              <a:gd name="connsiteX12" fmla="*/ 0 w 1594846"/>
              <a:gd name="connsiteY12" fmla="*/ 1598212 h 3044131"/>
              <a:gd name="connsiteX13" fmla="*/ 0 w 1594846"/>
              <a:gd name="connsiteY13" fmla="*/ 1445920 h 3044131"/>
              <a:gd name="connsiteX14" fmla="*/ 0 w 1594846"/>
              <a:gd name="connsiteY14" fmla="*/ 1172210 h 3044131"/>
              <a:gd name="connsiteX15" fmla="*/ 0 w 1594846"/>
              <a:gd name="connsiteY15" fmla="*/ 1076320 h 3044131"/>
              <a:gd name="connsiteX16" fmla="*/ 293829 w 1594846"/>
              <a:gd name="connsiteY16" fmla="*/ 449433 h 3044131"/>
              <a:gd name="connsiteX17" fmla="*/ 1024374 w 1594846"/>
              <a:gd name="connsiteY17" fmla="*/ 86525 h 304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4846" h="3044131">
                <a:moveTo>
                  <a:pt x="1126749" y="0"/>
                </a:moveTo>
                <a:lnTo>
                  <a:pt x="1225438" y="86525"/>
                </a:lnTo>
                <a:cubicBezTo>
                  <a:pt x="1286615" y="133801"/>
                  <a:pt x="1349732" y="172514"/>
                  <a:pt x="1413279" y="205892"/>
                </a:cubicBezTo>
                <a:lnTo>
                  <a:pt x="1594846" y="289191"/>
                </a:lnTo>
                <a:lnTo>
                  <a:pt x="1594846" y="2754939"/>
                </a:lnTo>
                <a:lnTo>
                  <a:pt x="1413277" y="2838239"/>
                </a:lnTo>
                <a:cubicBezTo>
                  <a:pt x="1349730" y="2871617"/>
                  <a:pt x="1286613" y="2910330"/>
                  <a:pt x="1225436" y="2957606"/>
                </a:cubicBezTo>
                <a:lnTo>
                  <a:pt x="1123061" y="3044131"/>
                </a:lnTo>
                <a:lnTo>
                  <a:pt x="1024372" y="2957606"/>
                </a:lnTo>
                <a:cubicBezTo>
                  <a:pt x="779664" y="2768501"/>
                  <a:pt x="503910" y="2716412"/>
                  <a:pt x="293828" y="2594699"/>
                </a:cubicBezTo>
                <a:cubicBezTo>
                  <a:pt x="91820" y="2453447"/>
                  <a:pt x="0" y="2291454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4" y="86525"/>
                </a:cubicBez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95395D-578F-4882-9B5C-4B27682FF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5700" y="7622"/>
            <a:ext cx="2372219" cy="237196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  <a:gd name="connsiteX0" fmla="*/ 4282900 w 4447989"/>
              <a:gd name="connsiteY0" fmla="*/ 2048959 h 5795027"/>
              <a:gd name="connsiteX1" fmla="*/ 4282900 w 4447989"/>
              <a:gd name="connsiteY1" fmla="*/ 2231503 h 5795027"/>
              <a:gd name="connsiteX2" fmla="*/ 4282900 w 4447989"/>
              <a:gd name="connsiteY2" fmla="*/ 2752557 h 5795027"/>
              <a:gd name="connsiteX3" fmla="*/ 4282900 w 4447989"/>
              <a:gd name="connsiteY3" fmla="*/ 3042471 h 5795027"/>
              <a:gd name="connsiteX4" fmla="*/ 4282900 w 4447989"/>
              <a:gd name="connsiteY4" fmla="*/ 3441681 h 5795027"/>
              <a:gd name="connsiteX5" fmla="*/ 4282900 w 4447989"/>
              <a:gd name="connsiteY5" fmla="*/ 3746068 h 5795027"/>
              <a:gd name="connsiteX6" fmla="*/ 3723546 w 4447989"/>
              <a:gd name="connsiteY6" fmla="*/ 4939455 h 5795027"/>
              <a:gd name="connsiteX7" fmla="*/ 2332829 w 4447989"/>
              <a:gd name="connsiteY7" fmla="*/ 5630311 h 5795027"/>
              <a:gd name="connsiteX8" fmla="*/ 2137940 w 4447989"/>
              <a:gd name="connsiteY8" fmla="*/ 5795027 h 5795027"/>
              <a:gd name="connsiteX9" fmla="*/ 1950069 w 4447989"/>
              <a:gd name="connsiteY9" fmla="*/ 5630311 h 5795027"/>
              <a:gd name="connsiteX10" fmla="*/ 559353 w 4447989"/>
              <a:gd name="connsiteY10" fmla="*/ 4939455 h 5795027"/>
              <a:gd name="connsiteX11" fmla="*/ 0 w 4447989"/>
              <a:gd name="connsiteY11" fmla="*/ 3746068 h 5795027"/>
              <a:gd name="connsiteX12" fmla="*/ 0 w 4447989"/>
              <a:gd name="connsiteY12" fmla="*/ 3441681 h 5795027"/>
              <a:gd name="connsiteX13" fmla="*/ 0 w 4447989"/>
              <a:gd name="connsiteY13" fmla="*/ 3042471 h 5795027"/>
              <a:gd name="connsiteX14" fmla="*/ 0 w 4447989"/>
              <a:gd name="connsiteY14" fmla="*/ 2752557 h 5795027"/>
              <a:gd name="connsiteX15" fmla="*/ 0 w 4447989"/>
              <a:gd name="connsiteY15" fmla="*/ 2231503 h 5795027"/>
              <a:gd name="connsiteX16" fmla="*/ 0 w 4447989"/>
              <a:gd name="connsiteY16" fmla="*/ 2048959 h 5795027"/>
              <a:gd name="connsiteX17" fmla="*/ 559354 w 4447989"/>
              <a:gd name="connsiteY17" fmla="*/ 855573 h 5795027"/>
              <a:gd name="connsiteX18" fmla="*/ 1950071 w 4447989"/>
              <a:gd name="connsiteY18" fmla="*/ 164715 h 5795027"/>
              <a:gd name="connsiteX19" fmla="*/ 2144960 w 4447989"/>
              <a:gd name="connsiteY19" fmla="*/ 0 h 5795027"/>
              <a:gd name="connsiteX20" fmla="*/ 2332832 w 4447989"/>
              <a:gd name="connsiteY20" fmla="*/ 164715 h 5795027"/>
              <a:gd name="connsiteX21" fmla="*/ 3723546 w 4447989"/>
              <a:gd name="connsiteY21" fmla="*/ 855573 h 5795027"/>
              <a:gd name="connsiteX22" fmla="*/ 4447989 w 4447989"/>
              <a:gd name="connsiteY22" fmla="*/ 2214048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3723546 w 4282900"/>
              <a:gd name="connsiteY21" fmla="*/ 855573 h 5795027"/>
              <a:gd name="connsiteX0" fmla="*/ 4248071 w 4282900"/>
              <a:gd name="connsiteY0" fmla="*/ 1519558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3723546 w 4282900"/>
              <a:gd name="connsiteY21" fmla="*/ 855573 h 5795027"/>
              <a:gd name="connsiteX0" fmla="*/ 4248071 w 4292243"/>
              <a:gd name="connsiteY0" fmla="*/ 1519558 h 5795027"/>
              <a:gd name="connsiteX1" fmla="*/ 4282900 w 4292243"/>
              <a:gd name="connsiteY1" fmla="*/ 2231503 h 5795027"/>
              <a:gd name="connsiteX2" fmla="*/ 4282900 w 4292243"/>
              <a:gd name="connsiteY2" fmla="*/ 2752557 h 5795027"/>
              <a:gd name="connsiteX3" fmla="*/ 4282900 w 4292243"/>
              <a:gd name="connsiteY3" fmla="*/ 3042471 h 5795027"/>
              <a:gd name="connsiteX4" fmla="*/ 4282900 w 4292243"/>
              <a:gd name="connsiteY4" fmla="*/ 3441681 h 5795027"/>
              <a:gd name="connsiteX5" fmla="*/ 4282900 w 4292243"/>
              <a:gd name="connsiteY5" fmla="*/ 3746068 h 5795027"/>
              <a:gd name="connsiteX6" fmla="*/ 3723546 w 4292243"/>
              <a:gd name="connsiteY6" fmla="*/ 4939455 h 5795027"/>
              <a:gd name="connsiteX7" fmla="*/ 2332829 w 4292243"/>
              <a:gd name="connsiteY7" fmla="*/ 5630311 h 5795027"/>
              <a:gd name="connsiteX8" fmla="*/ 2137940 w 4292243"/>
              <a:gd name="connsiteY8" fmla="*/ 5795027 h 5795027"/>
              <a:gd name="connsiteX9" fmla="*/ 1950069 w 4292243"/>
              <a:gd name="connsiteY9" fmla="*/ 5630311 h 5795027"/>
              <a:gd name="connsiteX10" fmla="*/ 559353 w 4292243"/>
              <a:gd name="connsiteY10" fmla="*/ 4939455 h 5795027"/>
              <a:gd name="connsiteX11" fmla="*/ 0 w 4292243"/>
              <a:gd name="connsiteY11" fmla="*/ 3746068 h 5795027"/>
              <a:gd name="connsiteX12" fmla="*/ 0 w 4292243"/>
              <a:gd name="connsiteY12" fmla="*/ 3441681 h 5795027"/>
              <a:gd name="connsiteX13" fmla="*/ 0 w 4292243"/>
              <a:gd name="connsiteY13" fmla="*/ 3042471 h 5795027"/>
              <a:gd name="connsiteX14" fmla="*/ 0 w 4292243"/>
              <a:gd name="connsiteY14" fmla="*/ 2752557 h 5795027"/>
              <a:gd name="connsiteX15" fmla="*/ 0 w 4292243"/>
              <a:gd name="connsiteY15" fmla="*/ 2231503 h 5795027"/>
              <a:gd name="connsiteX16" fmla="*/ 0 w 4292243"/>
              <a:gd name="connsiteY16" fmla="*/ 2048959 h 5795027"/>
              <a:gd name="connsiteX17" fmla="*/ 559354 w 4292243"/>
              <a:gd name="connsiteY17" fmla="*/ 855573 h 5795027"/>
              <a:gd name="connsiteX18" fmla="*/ 1950071 w 4292243"/>
              <a:gd name="connsiteY18" fmla="*/ 164715 h 5795027"/>
              <a:gd name="connsiteX19" fmla="*/ 2144960 w 4292243"/>
              <a:gd name="connsiteY19" fmla="*/ 0 h 5795027"/>
              <a:gd name="connsiteX20" fmla="*/ 2332832 w 4292243"/>
              <a:gd name="connsiteY20" fmla="*/ 164715 h 5795027"/>
              <a:gd name="connsiteX21" fmla="*/ 3723546 w 4292243"/>
              <a:gd name="connsiteY21" fmla="*/ 855573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3723546 w 4282900"/>
              <a:gd name="connsiteY21" fmla="*/ 855573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2144960 w 4282900"/>
              <a:gd name="connsiteY18" fmla="*/ 0 h 5795027"/>
              <a:gd name="connsiteX0" fmla="*/ 4213242 w 4282900"/>
              <a:gd name="connsiteY0" fmla="*/ 1512593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64279 w 4282900"/>
              <a:gd name="connsiteY17" fmla="*/ 1516418 h 5795027"/>
              <a:gd name="connsiteX18" fmla="*/ 559354 w 4282900"/>
              <a:gd name="connsiteY18" fmla="*/ 855573 h 5795027"/>
              <a:gd name="connsiteX19" fmla="*/ 2144960 w 4282900"/>
              <a:gd name="connsiteY19" fmla="*/ 0 h 5795027"/>
              <a:gd name="connsiteX0" fmla="*/ 4213242 w 4282900"/>
              <a:gd name="connsiteY0" fmla="*/ 657020 h 4939454"/>
              <a:gd name="connsiteX1" fmla="*/ 4282900 w 4282900"/>
              <a:gd name="connsiteY1" fmla="*/ 1375930 h 4939454"/>
              <a:gd name="connsiteX2" fmla="*/ 4282900 w 4282900"/>
              <a:gd name="connsiteY2" fmla="*/ 1896984 h 4939454"/>
              <a:gd name="connsiteX3" fmla="*/ 4282900 w 4282900"/>
              <a:gd name="connsiteY3" fmla="*/ 2186898 h 4939454"/>
              <a:gd name="connsiteX4" fmla="*/ 4282900 w 4282900"/>
              <a:gd name="connsiteY4" fmla="*/ 2586108 h 4939454"/>
              <a:gd name="connsiteX5" fmla="*/ 4282900 w 4282900"/>
              <a:gd name="connsiteY5" fmla="*/ 2890495 h 4939454"/>
              <a:gd name="connsiteX6" fmla="*/ 3723546 w 4282900"/>
              <a:gd name="connsiteY6" fmla="*/ 4083882 h 4939454"/>
              <a:gd name="connsiteX7" fmla="*/ 2332829 w 4282900"/>
              <a:gd name="connsiteY7" fmla="*/ 4774738 h 4939454"/>
              <a:gd name="connsiteX8" fmla="*/ 2137940 w 4282900"/>
              <a:gd name="connsiteY8" fmla="*/ 4939454 h 4939454"/>
              <a:gd name="connsiteX9" fmla="*/ 1950069 w 4282900"/>
              <a:gd name="connsiteY9" fmla="*/ 4774738 h 4939454"/>
              <a:gd name="connsiteX10" fmla="*/ 559353 w 4282900"/>
              <a:gd name="connsiteY10" fmla="*/ 4083882 h 4939454"/>
              <a:gd name="connsiteX11" fmla="*/ 0 w 4282900"/>
              <a:gd name="connsiteY11" fmla="*/ 2890495 h 4939454"/>
              <a:gd name="connsiteX12" fmla="*/ 0 w 4282900"/>
              <a:gd name="connsiteY12" fmla="*/ 2586108 h 4939454"/>
              <a:gd name="connsiteX13" fmla="*/ 0 w 4282900"/>
              <a:gd name="connsiteY13" fmla="*/ 2186898 h 4939454"/>
              <a:gd name="connsiteX14" fmla="*/ 0 w 4282900"/>
              <a:gd name="connsiteY14" fmla="*/ 1896984 h 4939454"/>
              <a:gd name="connsiteX15" fmla="*/ 0 w 4282900"/>
              <a:gd name="connsiteY15" fmla="*/ 1375930 h 4939454"/>
              <a:gd name="connsiteX16" fmla="*/ 0 w 4282900"/>
              <a:gd name="connsiteY16" fmla="*/ 1193386 h 4939454"/>
              <a:gd name="connsiteX17" fmla="*/ 64279 w 4282900"/>
              <a:gd name="connsiteY17" fmla="*/ 660845 h 4939454"/>
              <a:gd name="connsiteX18" fmla="*/ 559354 w 4282900"/>
              <a:gd name="connsiteY18" fmla="*/ 0 h 4939454"/>
              <a:gd name="connsiteX0" fmla="*/ 4213242 w 4282900"/>
              <a:gd name="connsiteY0" fmla="*/ 0 h 4282434"/>
              <a:gd name="connsiteX1" fmla="*/ 4282900 w 4282900"/>
              <a:gd name="connsiteY1" fmla="*/ 718910 h 4282434"/>
              <a:gd name="connsiteX2" fmla="*/ 4282900 w 4282900"/>
              <a:gd name="connsiteY2" fmla="*/ 1239964 h 4282434"/>
              <a:gd name="connsiteX3" fmla="*/ 4282900 w 4282900"/>
              <a:gd name="connsiteY3" fmla="*/ 1529878 h 4282434"/>
              <a:gd name="connsiteX4" fmla="*/ 4282900 w 4282900"/>
              <a:gd name="connsiteY4" fmla="*/ 1929088 h 4282434"/>
              <a:gd name="connsiteX5" fmla="*/ 4282900 w 4282900"/>
              <a:gd name="connsiteY5" fmla="*/ 2233475 h 4282434"/>
              <a:gd name="connsiteX6" fmla="*/ 3723546 w 4282900"/>
              <a:gd name="connsiteY6" fmla="*/ 3426862 h 4282434"/>
              <a:gd name="connsiteX7" fmla="*/ 2332829 w 4282900"/>
              <a:gd name="connsiteY7" fmla="*/ 4117718 h 4282434"/>
              <a:gd name="connsiteX8" fmla="*/ 2137940 w 4282900"/>
              <a:gd name="connsiteY8" fmla="*/ 4282434 h 4282434"/>
              <a:gd name="connsiteX9" fmla="*/ 1950069 w 4282900"/>
              <a:gd name="connsiteY9" fmla="*/ 4117718 h 4282434"/>
              <a:gd name="connsiteX10" fmla="*/ 559353 w 4282900"/>
              <a:gd name="connsiteY10" fmla="*/ 3426862 h 4282434"/>
              <a:gd name="connsiteX11" fmla="*/ 0 w 4282900"/>
              <a:gd name="connsiteY11" fmla="*/ 2233475 h 4282434"/>
              <a:gd name="connsiteX12" fmla="*/ 0 w 4282900"/>
              <a:gd name="connsiteY12" fmla="*/ 1929088 h 4282434"/>
              <a:gd name="connsiteX13" fmla="*/ 0 w 4282900"/>
              <a:gd name="connsiteY13" fmla="*/ 1529878 h 4282434"/>
              <a:gd name="connsiteX14" fmla="*/ 0 w 4282900"/>
              <a:gd name="connsiteY14" fmla="*/ 1239964 h 4282434"/>
              <a:gd name="connsiteX15" fmla="*/ 0 w 4282900"/>
              <a:gd name="connsiteY15" fmla="*/ 718910 h 4282434"/>
              <a:gd name="connsiteX16" fmla="*/ 0 w 4282900"/>
              <a:gd name="connsiteY16" fmla="*/ 536366 h 4282434"/>
              <a:gd name="connsiteX17" fmla="*/ 64279 w 4282900"/>
              <a:gd name="connsiteY17" fmla="*/ 3825 h 4282434"/>
              <a:gd name="connsiteX0" fmla="*/ 4213242 w 4282900"/>
              <a:gd name="connsiteY0" fmla="*/ 0 h 4282434"/>
              <a:gd name="connsiteX1" fmla="*/ 4282900 w 4282900"/>
              <a:gd name="connsiteY1" fmla="*/ 718910 h 4282434"/>
              <a:gd name="connsiteX2" fmla="*/ 4282900 w 4282900"/>
              <a:gd name="connsiteY2" fmla="*/ 1239964 h 4282434"/>
              <a:gd name="connsiteX3" fmla="*/ 4282900 w 4282900"/>
              <a:gd name="connsiteY3" fmla="*/ 1529878 h 4282434"/>
              <a:gd name="connsiteX4" fmla="*/ 4282900 w 4282900"/>
              <a:gd name="connsiteY4" fmla="*/ 1929088 h 4282434"/>
              <a:gd name="connsiteX5" fmla="*/ 4282900 w 4282900"/>
              <a:gd name="connsiteY5" fmla="*/ 2233475 h 4282434"/>
              <a:gd name="connsiteX6" fmla="*/ 3723546 w 4282900"/>
              <a:gd name="connsiteY6" fmla="*/ 3426862 h 4282434"/>
              <a:gd name="connsiteX7" fmla="*/ 2332829 w 4282900"/>
              <a:gd name="connsiteY7" fmla="*/ 4117718 h 4282434"/>
              <a:gd name="connsiteX8" fmla="*/ 2137940 w 4282900"/>
              <a:gd name="connsiteY8" fmla="*/ 4282434 h 4282434"/>
              <a:gd name="connsiteX9" fmla="*/ 1950069 w 4282900"/>
              <a:gd name="connsiteY9" fmla="*/ 4117718 h 4282434"/>
              <a:gd name="connsiteX10" fmla="*/ 559353 w 4282900"/>
              <a:gd name="connsiteY10" fmla="*/ 3426862 h 4282434"/>
              <a:gd name="connsiteX11" fmla="*/ 0 w 4282900"/>
              <a:gd name="connsiteY11" fmla="*/ 2233475 h 4282434"/>
              <a:gd name="connsiteX12" fmla="*/ 0 w 4282900"/>
              <a:gd name="connsiteY12" fmla="*/ 1929088 h 4282434"/>
              <a:gd name="connsiteX13" fmla="*/ 0 w 4282900"/>
              <a:gd name="connsiteY13" fmla="*/ 1529878 h 4282434"/>
              <a:gd name="connsiteX14" fmla="*/ 0 w 4282900"/>
              <a:gd name="connsiteY14" fmla="*/ 1239964 h 4282434"/>
              <a:gd name="connsiteX15" fmla="*/ 0 w 4282900"/>
              <a:gd name="connsiteY15" fmla="*/ 718910 h 4282434"/>
              <a:gd name="connsiteX16" fmla="*/ 0 w 4282900"/>
              <a:gd name="connsiteY16" fmla="*/ 536366 h 4282434"/>
              <a:gd name="connsiteX17" fmla="*/ 64279 w 4282900"/>
              <a:gd name="connsiteY17" fmla="*/ 3825 h 428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82900" h="4282434">
                <a:moveTo>
                  <a:pt x="4213242" y="0"/>
                </a:moveTo>
                <a:cubicBezTo>
                  <a:pt x="4294511" y="306972"/>
                  <a:pt x="4271290" y="481595"/>
                  <a:pt x="4282900" y="718910"/>
                </a:cubicBezTo>
                <a:lnTo>
                  <a:pt x="4282900" y="1239964"/>
                </a:lnTo>
                <a:lnTo>
                  <a:pt x="4282900" y="1529878"/>
                </a:lnTo>
                <a:lnTo>
                  <a:pt x="4282900" y="1929088"/>
                </a:lnTo>
                <a:lnTo>
                  <a:pt x="4282900" y="2233475"/>
                </a:lnTo>
                <a:cubicBezTo>
                  <a:pt x="4282900" y="2849584"/>
                  <a:pt x="4108103" y="3157966"/>
                  <a:pt x="3723546" y="3426862"/>
                </a:cubicBezTo>
                <a:cubicBezTo>
                  <a:pt x="3323617" y="3658565"/>
                  <a:pt x="2798672" y="3757725"/>
                  <a:pt x="2332829" y="4117718"/>
                </a:cubicBezTo>
                <a:lnTo>
                  <a:pt x="2137940" y="4282434"/>
                </a:lnTo>
                <a:lnTo>
                  <a:pt x="1950069" y="4117718"/>
                </a:lnTo>
                <a:cubicBezTo>
                  <a:pt x="1484225" y="3757725"/>
                  <a:pt x="959280" y="3658565"/>
                  <a:pt x="559353" y="3426862"/>
                </a:cubicBezTo>
                <a:cubicBezTo>
                  <a:pt x="174796" y="3157966"/>
                  <a:pt x="0" y="2849584"/>
                  <a:pt x="0" y="2233475"/>
                </a:cubicBezTo>
                <a:lnTo>
                  <a:pt x="0" y="1929088"/>
                </a:lnTo>
                <a:lnTo>
                  <a:pt x="0" y="1529878"/>
                </a:lnTo>
                <a:lnTo>
                  <a:pt x="0" y="1239964"/>
                </a:lnTo>
                <a:lnTo>
                  <a:pt x="0" y="718910"/>
                </a:lnTo>
                <a:lnTo>
                  <a:pt x="0" y="536366"/>
                </a:lnTo>
                <a:cubicBezTo>
                  <a:pt x="10713" y="417185"/>
                  <a:pt x="19813" y="133066"/>
                  <a:pt x="64279" y="3825"/>
                </a:cubicBez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0C88DB-0324-4DA7-A5E8-8A9C7D7C5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36649" y="1823190"/>
            <a:ext cx="1648512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2976290 w 4282900"/>
              <a:gd name="connsiteY2" fmla="*/ 524033 h 5795027"/>
              <a:gd name="connsiteX3" fmla="*/ 3723546 w 4282900"/>
              <a:gd name="connsiteY3" fmla="*/ 855573 h 5795027"/>
              <a:gd name="connsiteX4" fmla="*/ 4282900 w 4282900"/>
              <a:gd name="connsiteY4" fmla="*/ 2048959 h 5795027"/>
              <a:gd name="connsiteX5" fmla="*/ 4282900 w 4282900"/>
              <a:gd name="connsiteY5" fmla="*/ 2231503 h 5795027"/>
              <a:gd name="connsiteX6" fmla="*/ 4282900 w 4282900"/>
              <a:gd name="connsiteY6" fmla="*/ 2752557 h 5795027"/>
              <a:gd name="connsiteX7" fmla="*/ 4282900 w 4282900"/>
              <a:gd name="connsiteY7" fmla="*/ 3042471 h 5795027"/>
              <a:gd name="connsiteX8" fmla="*/ 4282900 w 4282900"/>
              <a:gd name="connsiteY8" fmla="*/ 3441681 h 5795027"/>
              <a:gd name="connsiteX9" fmla="*/ 4282900 w 4282900"/>
              <a:gd name="connsiteY9" fmla="*/ 3746068 h 5795027"/>
              <a:gd name="connsiteX10" fmla="*/ 3723546 w 4282900"/>
              <a:gd name="connsiteY10" fmla="*/ 4939455 h 5795027"/>
              <a:gd name="connsiteX11" fmla="*/ 2332829 w 4282900"/>
              <a:gd name="connsiteY11" fmla="*/ 5630311 h 5795027"/>
              <a:gd name="connsiteX12" fmla="*/ 2137940 w 4282900"/>
              <a:gd name="connsiteY12" fmla="*/ 5795027 h 5795027"/>
              <a:gd name="connsiteX13" fmla="*/ 1950069 w 4282900"/>
              <a:gd name="connsiteY13" fmla="*/ 5630311 h 5795027"/>
              <a:gd name="connsiteX14" fmla="*/ 559353 w 4282900"/>
              <a:gd name="connsiteY14" fmla="*/ 4939455 h 5795027"/>
              <a:gd name="connsiteX15" fmla="*/ 0 w 4282900"/>
              <a:gd name="connsiteY15" fmla="*/ 3746068 h 5795027"/>
              <a:gd name="connsiteX16" fmla="*/ 0 w 4282900"/>
              <a:gd name="connsiteY16" fmla="*/ 3441681 h 5795027"/>
              <a:gd name="connsiteX17" fmla="*/ 0 w 4282900"/>
              <a:gd name="connsiteY17" fmla="*/ 3042471 h 5795027"/>
              <a:gd name="connsiteX18" fmla="*/ 0 w 4282900"/>
              <a:gd name="connsiteY18" fmla="*/ 2752557 h 5795027"/>
              <a:gd name="connsiteX19" fmla="*/ 0 w 4282900"/>
              <a:gd name="connsiteY19" fmla="*/ 2231503 h 5795027"/>
              <a:gd name="connsiteX20" fmla="*/ 0 w 4282900"/>
              <a:gd name="connsiteY20" fmla="*/ 2048959 h 5795027"/>
              <a:gd name="connsiteX21" fmla="*/ 559354 w 4282900"/>
              <a:gd name="connsiteY21" fmla="*/ 855573 h 5795027"/>
              <a:gd name="connsiteX22" fmla="*/ 1950071 w 4282900"/>
              <a:gd name="connsiteY22" fmla="*/ 164715 h 5795027"/>
              <a:gd name="connsiteX23" fmla="*/ 2144960 w 4282900"/>
              <a:gd name="connsiteY23" fmla="*/ 0 h 5795027"/>
              <a:gd name="connsiteX0" fmla="*/ 3723546 w 4282900"/>
              <a:gd name="connsiteY0" fmla="*/ 855573 h 5795027"/>
              <a:gd name="connsiteX1" fmla="*/ 4282900 w 4282900"/>
              <a:gd name="connsiteY1" fmla="*/ 2048959 h 5795027"/>
              <a:gd name="connsiteX2" fmla="*/ 4282900 w 4282900"/>
              <a:gd name="connsiteY2" fmla="*/ 2231503 h 5795027"/>
              <a:gd name="connsiteX3" fmla="*/ 4282900 w 4282900"/>
              <a:gd name="connsiteY3" fmla="*/ 2752557 h 5795027"/>
              <a:gd name="connsiteX4" fmla="*/ 4282900 w 4282900"/>
              <a:gd name="connsiteY4" fmla="*/ 3042471 h 5795027"/>
              <a:gd name="connsiteX5" fmla="*/ 4282900 w 4282900"/>
              <a:gd name="connsiteY5" fmla="*/ 3441681 h 5795027"/>
              <a:gd name="connsiteX6" fmla="*/ 4282900 w 4282900"/>
              <a:gd name="connsiteY6" fmla="*/ 3746068 h 5795027"/>
              <a:gd name="connsiteX7" fmla="*/ 3723546 w 4282900"/>
              <a:gd name="connsiteY7" fmla="*/ 4939455 h 5795027"/>
              <a:gd name="connsiteX8" fmla="*/ 2332829 w 4282900"/>
              <a:gd name="connsiteY8" fmla="*/ 5630311 h 5795027"/>
              <a:gd name="connsiteX9" fmla="*/ 2137940 w 4282900"/>
              <a:gd name="connsiteY9" fmla="*/ 5795027 h 5795027"/>
              <a:gd name="connsiteX10" fmla="*/ 1950069 w 4282900"/>
              <a:gd name="connsiteY10" fmla="*/ 5630311 h 5795027"/>
              <a:gd name="connsiteX11" fmla="*/ 559353 w 4282900"/>
              <a:gd name="connsiteY11" fmla="*/ 4939455 h 5795027"/>
              <a:gd name="connsiteX12" fmla="*/ 0 w 4282900"/>
              <a:gd name="connsiteY12" fmla="*/ 3746068 h 5795027"/>
              <a:gd name="connsiteX13" fmla="*/ 0 w 4282900"/>
              <a:gd name="connsiteY13" fmla="*/ 3441681 h 5795027"/>
              <a:gd name="connsiteX14" fmla="*/ 0 w 4282900"/>
              <a:gd name="connsiteY14" fmla="*/ 3042471 h 5795027"/>
              <a:gd name="connsiteX15" fmla="*/ 0 w 4282900"/>
              <a:gd name="connsiteY15" fmla="*/ 2752557 h 5795027"/>
              <a:gd name="connsiteX16" fmla="*/ 0 w 4282900"/>
              <a:gd name="connsiteY16" fmla="*/ 2231503 h 5795027"/>
              <a:gd name="connsiteX17" fmla="*/ 0 w 4282900"/>
              <a:gd name="connsiteY17" fmla="*/ 2048959 h 5795027"/>
              <a:gd name="connsiteX18" fmla="*/ 559354 w 4282900"/>
              <a:gd name="connsiteY18" fmla="*/ 855573 h 5795027"/>
              <a:gd name="connsiteX19" fmla="*/ 1950071 w 4282900"/>
              <a:gd name="connsiteY19" fmla="*/ 164715 h 5795027"/>
              <a:gd name="connsiteX20" fmla="*/ 2144960 w 4282900"/>
              <a:gd name="connsiteY20" fmla="*/ 0 h 5795027"/>
              <a:gd name="connsiteX21" fmla="*/ 2332832 w 4282900"/>
              <a:gd name="connsiteY21" fmla="*/ 164715 h 5795027"/>
              <a:gd name="connsiteX22" fmla="*/ 2976290 w 4282900"/>
              <a:gd name="connsiteY22" fmla="*/ 524033 h 5795027"/>
              <a:gd name="connsiteX23" fmla="*/ 3888635 w 4282900"/>
              <a:gd name="connsiteY23" fmla="*/ 1020662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2976290 w 4282900"/>
              <a:gd name="connsiteY21" fmla="*/ 524033 h 5795027"/>
              <a:gd name="connsiteX22" fmla="*/ 3888635 w 4282900"/>
              <a:gd name="connsiteY22" fmla="*/ 1020662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2976290 w 4282900"/>
              <a:gd name="connsiteY21" fmla="*/ 524033 h 5795027"/>
              <a:gd name="connsiteX0" fmla="*/ 4282900 w 4282900"/>
              <a:gd name="connsiteY0" fmla="*/ 2231503 h 5795027"/>
              <a:gd name="connsiteX1" fmla="*/ 4282900 w 4282900"/>
              <a:gd name="connsiteY1" fmla="*/ 2752557 h 5795027"/>
              <a:gd name="connsiteX2" fmla="*/ 4282900 w 4282900"/>
              <a:gd name="connsiteY2" fmla="*/ 3042471 h 5795027"/>
              <a:gd name="connsiteX3" fmla="*/ 4282900 w 4282900"/>
              <a:gd name="connsiteY3" fmla="*/ 3441681 h 5795027"/>
              <a:gd name="connsiteX4" fmla="*/ 4282900 w 4282900"/>
              <a:gd name="connsiteY4" fmla="*/ 3746068 h 5795027"/>
              <a:gd name="connsiteX5" fmla="*/ 3723546 w 4282900"/>
              <a:gd name="connsiteY5" fmla="*/ 4939455 h 5795027"/>
              <a:gd name="connsiteX6" fmla="*/ 2332829 w 4282900"/>
              <a:gd name="connsiteY6" fmla="*/ 5630311 h 5795027"/>
              <a:gd name="connsiteX7" fmla="*/ 2137940 w 4282900"/>
              <a:gd name="connsiteY7" fmla="*/ 5795027 h 5795027"/>
              <a:gd name="connsiteX8" fmla="*/ 1950069 w 4282900"/>
              <a:gd name="connsiteY8" fmla="*/ 5630311 h 5795027"/>
              <a:gd name="connsiteX9" fmla="*/ 559353 w 4282900"/>
              <a:gd name="connsiteY9" fmla="*/ 4939455 h 5795027"/>
              <a:gd name="connsiteX10" fmla="*/ 0 w 4282900"/>
              <a:gd name="connsiteY10" fmla="*/ 3746068 h 5795027"/>
              <a:gd name="connsiteX11" fmla="*/ 0 w 4282900"/>
              <a:gd name="connsiteY11" fmla="*/ 3441681 h 5795027"/>
              <a:gd name="connsiteX12" fmla="*/ 0 w 4282900"/>
              <a:gd name="connsiteY12" fmla="*/ 3042471 h 5795027"/>
              <a:gd name="connsiteX13" fmla="*/ 0 w 4282900"/>
              <a:gd name="connsiteY13" fmla="*/ 2752557 h 5795027"/>
              <a:gd name="connsiteX14" fmla="*/ 0 w 4282900"/>
              <a:gd name="connsiteY14" fmla="*/ 2231503 h 5795027"/>
              <a:gd name="connsiteX15" fmla="*/ 0 w 4282900"/>
              <a:gd name="connsiteY15" fmla="*/ 2048959 h 5795027"/>
              <a:gd name="connsiteX16" fmla="*/ 559354 w 4282900"/>
              <a:gd name="connsiteY16" fmla="*/ 855573 h 5795027"/>
              <a:gd name="connsiteX17" fmla="*/ 1950071 w 4282900"/>
              <a:gd name="connsiteY17" fmla="*/ 164715 h 5795027"/>
              <a:gd name="connsiteX18" fmla="*/ 2144960 w 4282900"/>
              <a:gd name="connsiteY18" fmla="*/ 0 h 5795027"/>
              <a:gd name="connsiteX19" fmla="*/ 2332832 w 4282900"/>
              <a:gd name="connsiteY19" fmla="*/ 164715 h 5795027"/>
              <a:gd name="connsiteX20" fmla="*/ 2976290 w 4282900"/>
              <a:gd name="connsiteY20" fmla="*/ 524033 h 5795027"/>
              <a:gd name="connsiteX0" fmla="*/ 4282900 w 4282900"/>
              <a:gd name="connsiteY0" fmla="*/ 2752557 h 5795027"/>
              <a:gd name="connsiteX1" fmla="*/ 4282900 w 4282900"/>
              <a:gd name="connsiteY1" fmla="*/ 3042471 h 5795027"/>
              <a:gd name="connsiteX2" fmla="*/ 4282900 w 4282900"/>
              <a:gd name="connsiteY2" fmla="*/ 3441681 h 5795027"/>
              <a:gd name="connsiteX3" fmla="*/ 4282900 w 4282900"/>
              <a:gd name="connsiteY3" fmla="*/ 3746068 h 5795027"/>
              <a:gd name="connsiteX4" fmla="*/ 3723546 w 4282900"/>
              <a:gd name="connsiteY4" fmla="*/ 4939455 h 5795027"/>
              <a:gd name="connsiteX5" fmla="*/ 2332829 w 4282900"/>
              <a:gd name="connsiteY5" fmla="*/ 5630311 h 5795027"/>
              <a:gd name="connsiteX6" fmla="*/ 2137940 w 4282900"/>
              <a:gd name="connsiteY6" fmla="*/ 5795027 h 5795027"/>
              <a:gd name="connsiteX7" fmla="*/ 1950069 w 4282900"/>
              <a:gd name="connsiteY7" fmla="*/ 5630311 h 5795027"/>
              <a:gd name="connsiteX8" fmla="*/ 559353 w 4282900"/>
              <a:gd name="connsiteY8" fmla="*/ 4939455 h 5795027"/>
              <a:gd name="connsiteX9" fmla="*/ 0 w 4282900"/>
              <a:gd name="connsiteY9" fmla="*/ 3746068 h 5795027"/>
              <a:gd name="connsiteX10" fmla="*/ 0 w 4282900"/>
              <a:gd name="connsiteY10" fmla="*/ 3441681 h 5795027"/>
              <a:gd name="connsiteX11" fmla="*/ 0 w 4282900"/>
              <a:gd name="connsiteY11" fmla="*/ 3042471 h 5795027"/>
              <a:gd name="connsiteX12" fmla="*/ 0 w 4282900"/>
              <a:gd name="connsiteY12" fmla="*/ 2752557 h 5795027"/>
              <a:gd name="connsiteX13" fmla="*/ 0 w 4282900"/>
              <a:gd name="connsiteY13" fmla="*/ 2231503 h 5795027"/>
              <a:gd name="connsiteX14" fmla="*/ 0 w 4282900"/>
              <a:gd name="connsiteY14" fmla="*/ 2048959 h 5795027"/>
              <a:gd name="connsiteX15" fmla="*/ 559354 w 4282900"/>
              <a:gd name="connsiteY15" fmla="*/ 855573 h 5795027"/>
              <a:gd name="connsiteX16" fmla="*/ 1950071 w 4282900"/>
              <a:gd name="connsiteY16" fmla="*/ 164715 h 5795027"/>
              <a:gd name="connsiteX17" fmla="*/ 2144960 w 4282900"/>
              <a:gd name="connsiteY17" fmla="*/ 0 h 5795027"/>
              <a:gd name="connsiteX18" fmla="*/ 2332832 w 4282900"/>
              <a:gd name="connsiteY18" fmla="*/ 164715 h 5795027"/>
              <a:gd name="connsiteX19" fmla="*/ 2976290 w 4282900"/>
              <a:gd name="connsiteY19" fmla="*/ 524033 h 5795027"/>
              <a:gd name="connsiteX0" fmla="*/ 4282900 w 4282900"/>
              <a:gd name="connsiteY0" fmla="*/ 3042471 h 5795027"/>
              <a:gd name="connsiteX1" fmla="*/ 4282900 w 4282900"/>
              <a:gd name="connsiteY1" fmla="*/ 3441681 h 5795027"/>
              <a:gd name="connsiteX2" fmla="*/ 4282900 w 4282900"/>
              <a:gd name="connsiteY2" fmla="*/ 3746068 h 5795027"/>
              <a:gd name="connsiteX3" fmla="*/ 3723546 w 4282900"/>
              <a:gd name="connsiteY3" fmla="*/ 4939455 h 5795027"/>
              <a:gd name="connsiteX4" fmla="*/ 2332829 w 4282900"/>
              <a:gd name="connsiteY4" fmla="*/ 5630311 h 5795027"/>
              <a:gd name="connsiteX5" fmla="*/ 2137940 w 4282900"/>
              <a:gd name="connsiteY5" fmla="*/ 5795027 h 5795027"/>
              <a:gd name="connsiteX6" fmla="*/ 1950069 w 4282900"/>
              <a:gd name="connsiteY6" fmla="*/ 5630311 h 5795027"/>
              <a:gd name="connsiteX7" fmla="*/ 559353 w 4282900"/>
              <a:gd name="connsiteY7" fmla="*/ 4939455 h 5795027"/>
              <a:gd name="connsiteX8" fmla="*/ 0 w 4282900"/>
              <a:gd name="connsiteY8" fmla="*/ 3746068 h 5795027"/>
              <a:gd name="connsiteX9" fmla="*/ 0 w 4282900"/>
              <a:gd name="connsiteY9" fmla="*/ 3441681 h 5795027"/>
              <a:gd name="connsiteX10" fmla="*/ 0 w 4282900"/>
              <a:gd name="connsiteY10" fmla="*/ 3042471 h 5795027"/>
              <a:gd name="connsiteX11" fmla="*/ 0 w 4282900"/>
              <a:gd name="connsiteY11" fmla="*/ 2752557 h 5795027"/>
              <a:gd name="connsiteX12" fmla="*/ 0 w 4282900"/>
              <a:gd name="connsiteY12" fmla="*/ 2231503 h 5795027"/>
              <a:gd name="connsiteX13" fmla="*/ 0 w 4282900"/>
              <a:gd name="connsiteY13" fmla="*/ 2048959 h 5795027"/>
              <a:gd name="connsiteX14" fmla="*/ 559354 w 4282900"/>
              <a:gd name="connsiteY14" fmla="*/ 855573 h 5795027"/>
              <a:gd name="connsiteX15" fmla="*/ 1950071 w 4282900"/>
              <a:gd name="connsiteY15" fmla="*/ 164715 h 5795027"/>
              <a:gd name="connsiteX16" fmla="*/ 2144960 w 4282900"/>
              <a:gd name="connsiteY16" fmla="*/ 0 h 5795027"/>
              <a:gd name="connsiteX17" fmla="*/ 2332832 w 4282900"/>
              <a:gd name="connsiteY17" fmla="*/ 164715 h 5795027"/>
              <a:gd name="connsiteX18" fmla="*/ 2976290 w 4282900"/>
              <a:gd name="connsiteY18" fmla="*/ 524033 h 5795027"/>
              <a:gd name="connsiteX0" fmla="*/ 4282900 w 4282900"/>
              <a:gd name="connsiteY0" fmla="*/ 3441681 h 5795027"/>
              <a:gd name="connsiteX1" fmla="*/ 4282900 w 4282900"/>
              <a:gd name="connsiteY1" fmla="*/ 3746068 h 5795027"/>
              <a:gd name="connsiteX2" fmla="*/ 3723546 w 4282900"/>
              <a:gd name="connsiteY2" fmla="*/ 4939455 h 5795027"/>
              <a:gd name="connsiteX3" fmla="*/ 2332829 w 4282900"/>
              <a:gd name="connsiteY3" fmla="*/ 5630311 h 5795027"/>
              <a:gd name="connsiteX4" fmla="*/ 2137940 w 4282900"/>
              <a:gd name="connsiteY4" fmla="*/ 5795027 h 5795027"/>
              <a:gd name="connsiteX5" fmla="*/ 1950069 w 4282900"/>
              <a:gd name="connsiteY5" fmla="*/ 5630311 h 5795027"/>
              <a:gd name="connsiteX6" fmla="*/ 559353 w 4282900"/>
              <a:gd name="connsiteY6" fmla="*/ 4939455 h 5795027"/>
              <a:gd name="connsiteX7" fmla="*/ 0 w 4282900"/>
              <a:gd name="connsiteY7" fmla="*/ 3746068 h 5795027"/>
              <a:gd name="connsiteX8" fmla="*/ 0 w 4282900"/>
              <a:gd name="connsiteY8" fmla="*/ 3441681 h 5795027"/>
              <a:gd name="connsiteX9" fmla="*/ 0 w 4282900"/>
              <a:gd name="connsiteY9" fmla="*/ 3042471 h 5795027"/>
              <a:gd name="connsiteX10" fmla="*/ 0 w 4282900"/>
              <a:gd name="connsiteY10" fmla="*/ 2752557 h 5795027"/>
              <a:gd name="connsiteX11" fmla="*/ 0 w 4282900"/>
              <a:gd name="connsiteY11" fmla="*/ 2231503 h 5795027"/>
              <a:gd name="connsiteX12" fmla="*/ 0 w 4282900"/>
              <a:gd name="connsiteY12" fmla="*/ 2048959 h 5795027"/>
              <a:gd name="connsiteX13" fmla="*/ 559354 w 4282900"/>
              <a:gd name="connsiteY13" fmla="*/ 855573 h 5795027"/>
              <a:gd name="connsiteX14" fmla="*/ 1950071 w 4282900"/>
              <a:gd name="connsiteY14" fmla="*/ 164715 h 5795027"/>
              <a:gd name="connsiteX15" fmla="*/ 2144960 w 4282900"/>
              <a:gd name="connsiteY15" fmla="*/ 0 h 5795027"/>
              <a:gd name="connsiteX16" fmla="*/ 2332832 w 4282900"/>
              <a:gd name="connsiteY16" fmla="*/ 164715 h 5795027"/>
              <a:gd name="connsiteX17" fmla="*/ 2976290 w 4282900"/>
              <a:gd name="connsiteY17" fmla="*/ 524033 h 5795027"/>
              <a:gd name="connsiteX0" fmla="*/ 4282900 w 4282900"/>
              <a:gd name="connsiteY0" fmla="*/ 3441681 h 5795027"/>
              <a:gd name="connsiteX1" fmla="*/ 3723546 w 4282900"/>
              <a:gd name="connsiteY1" fmla="*/ 4939455 h 5795027"/>
              <a:gd name="connsiteX2" fmla="*/ 2332829 w 4282900"/>
              <a:gd name="connsiteY2" fmla="*/ 5630311 h 5795027"/>
              <a:gd name="connsiteX3" fmla="*/ 2137940 w 4282900"/>
              <a:gd name="connsiteY3" fmla="*/ 5795027 h 5795027"/>
              <a:gd name="connsiteX4" fmla="*/ 1950069 w 4282900"/>
              <a:gd name="connsiteY4" fmla="*/ 5630311 h 5795027"/>
              <a:gd name="connsiteX5" fmla="*/ 559353 w 4282900"/>
              <a:gd name="connsiteY5" fmla="*/ 4939455 h 5795027"/>
              <a:gd name="connsiteX6" fmla="*/ 0 w 4282900"/>
              <a:gd name="connsiteY6" fmla="*/ 3746068 h 5795027"/>
              <a:gd name="connsiteX7" fmla="*/ 0 w 4282900"/>
              <a:gd name="connsiteY7" fmla="*/ 3441681 h 5795027"/>
              <a:gd name="connsiteX8" fmla="*/ 0 w 4282900"/>
              <a:gd name="connsiteY8" fmla="*/ 3042471 h 5795027"/>
              <a:gd name="connsiteX9" fmla="*/ 0 w 4282900"/>
              <a:gd name="connsiteY9" fmla="*/ 2752557 h 5795027"/>
              <a:gd name="connsiteX10" fmla="*/ 0 w 4282900"/>
              <a:gd name="connsiteY10" fmla="*/ 2231503 h 5795027"/>
              <a:gd name="connsiteX11" fmla="*/ 0 w 4282900"/>
              <a:gd name="connsiteY11" fmla="*/ 2048959 h 5795027"/>
              <a:gd name="connsiteX12" fmla="*/ 559354 w 4282900"/>
              <a:gd name="connsiteY12" fmla="*/ 855573 h 5795027"/>
              <a:gd name="connsiteX13" fmla="*/ 1950071 w 4282900"/>
              <a:gd name="connsiteY13" fmla="*/ 164715 h 5795027"/>
              <a:gd name="connsiteX14" fmla="*/ 2144960 w 4282900"/>
              <a:gd name="connsiteY14" fmla="*/ 0 h 5795027"/>
              <a:gd name="connsiteX15" fmla="*/ 2332832 w 4282900"/>
              <a:gd name="connsiteY15" fmla="*/ 164715 h 5795027"/>
              <a:gd name="connsiteX16" fmla="*/ 2976290 w 4282900"/>
              <a:gd name="connsiteY16" fmla="*/ 524033 h 5795027"/>
              <a:gd name="connsiteX0" fmla="*/ 3723546 w 3723546"/>
              <a:gd name="connsiteY0" fmla="*/ 4939455 h 5795027"/>
              <a:gd name="connsiteX1" fmla="*/ 2332829 w 3723546"/>
              <a:gd name="connsiteY1" fmla="*/ 5630311 h 5795027"/>
              <a:gd name="connsiteX2" fmla="*/ 2137940 w 3723546"/>
              <a:gd name="connsiteY2" fmla="*/ 5795027 h 5795027"/>
              <a:gd name="connsiteX3" fmla="*/ 1950069 w 3723546"/>
              <a:gd name="connsiteY3" fmla="*/ 5630311 h 5795027"/>
              <a:gd name="connsiteX4" fmla="*/ 559353 w 3723546"/>
              <a:gd name="connsiteY4" fmla="*/ 4939455 h 5795027"/>
              <a:gd name="connsiteX5" fmla="*/ 0 w 3723546"/>
              <a:gd name="connsiteY5" fmla="*/ 3746068 h 5795027"/>
              <a:gd name="connsiteX6" fmla="*/ 0 w 3723546"/>
              <a:gd name="connsiteY6" fmla="*/ 3441681 h 5795027"/>
              <a:gd name="connsiteX7" fmla="*/ 0 w 3723546"/>
              <a:gd name="connsiteY7" fmla="*/ 3042471 h 5795027"/>
              <a:gd name="connsiteX8" fmla="*/ 0 w 3723546"/>
              <a:gd name="connsiteY8" fmla="*/ 2752557 h 5795027"/>
              <a:gd name="connsiteX9" fmla="*/ 0 w 3723546"/>
              <a:gd name="connsiteY9" fmla="*/ 2231503 h 5795027"/>
              <a:gd name="connsiteX10" fmla="*/ 0 w 3723546"/>
              <a:gd name="connsiteY10" fmla="*/ 2048959 h 5795027"/>
              <a:gd name="connsiteX11" fmla="*/ 559354 w 3723546"/>
              <a:gd name="connsiteY11" fmla="*/ 855573 h 5795027"/>
              <a:gd name="connsiteX12" fmla="*/ 1950071 w 3723546"/>
              <a:gd name="connsiteY12" fmla="*/ 164715 h 5795027"/>
              <a:gd name="connsiteX13" fmla="*/ 2144960 w 3723546"/>
              <a:gd name="connsiteY13" fmla="*/ 0 h 5795027"/>
              <a:gd name="connsiteX14" fmla="*/ 2332832 w 3723546"/>
              <a:gd name="connsiteY14" fmla="*/ 164715 h 5795027"/>
              <a:gd name="connsiteX15" fmla="*/ 2976290 w 3723546"/>
              <a:gd name="connsiteY15" fmla="*/ 524033 h 5795027"/>
              <a:gd name="connsiteX0" fmla="*/ 3723546 w 3723546"/>
              <a:gd name="connsiteY0" fmla="*/ 4939455 h 5795027"/>
              <a:gd name="connsiteX1" fmla="*/ 2989878 w 3723546"/>
              <a:gd name="connsiteY1" fmla="*/ 5266109 h 5795027"/>
              <a:gd name="connsiteX2" fmla="*/ 2332829 w 3723546"/>
              <a:gd name="connsiteY2" fmla="*/ 5630311 h 5795027"/>
              <a:gd name="connsiteX3" fmla="*/ 2137940 w 3723546"/>
              <a:gd name="connsiteY3" fmla="*/ 5795027 h 5795027"/>
              <a:gd name="connsiteX4" fmla="*/ 1950069 w 3723546"/>
              <a:gd name="connsiteY4" fmla="*/ 5630311 h 5795027"/>
              <a:gd name="connsiteX5" fmla="*/ 559353 w 3723546"/>
              <a:gd name="connsiteY5" fmla="*/ 4939455 h 5795027"/>
              <a:gd name="connsiteX6" fmla="*/ 0 w 3723546"/>
              <a:gd name="connsiteY6" fmla="*/ 3746068 h 5795027"/>
              <a:gd name="connsiteX7" fmla="*/ 0 w 3723546"/>
              <a:gd name="connsiteY7" fmla="*/ 3441681 h 5795027"/>
              <a:gd name="connsiteX8" fmla="*/ 0 w 3723546"/>
              <a:gd name="connsiteY8" fmla="*/ 3042471 h 5795027"/>
              <a:gd name="connsiteX9" fmla="*/ 0 w 3723546"/>
              <a:gd name="connsiteY9" fmla="*/ 2752557 h 5795027"/>
              <a:gd name="connsiteX10" fmla="*/ 0 w 3723546"/>
              <a:gd name="connsiteY10" fmla="*/ 2231503 h 5795027"/>
              <a:gd name="connsiteX11" fmla="*/ 0 w 3723546"/>
              <a:gd name="connsiteY11" fmla="*/ 2048959 h 5795027"/>
              <a:gd name="connsiteX12" fmla="*/ 559354 w 3723546"/>
              <a:gd name="connsiteY12" fmla="*/ 855573 h 5795027"/>
              <a:gd name="connsiteX13" fmla="*/ 1950071 w 3723546"/>
              <a:gd name="connsiteY13" fmla="*/ 164715 h 5795027"/>
              <a:gd name="connsiteX14" fmla="*/ 2144960 w 3723546"/>
              <a:gd name="connsiteY14" fmla="*/ 0 h 5795027"/>
              <a:gd name="connsiteX15" fmla="*/ 2332832 w 3723546"/>
              <a:gd name="connsiteY15" fmla="*/ 164715 h 5795027"/>
              <a:gd name="connsiteX16" fmla="*/ 2976290 w 3723546"/>
              <a:gd name="connsiteY16" fmla="*/ 524033 h 5795027"/>
              <a:gd name="connsiteX0" fmla="*/ 2989878 w 2989878"/>
              <a:gd name="connsiteY0" fmla="*/ 5266109 h 5795027"/>
              <a:gd name="connsiteX1" fmla="*/ 2332829 w 2989878"/>
              <a:gd name="connsiteY1" fmla="*/ 5630311 h 5795027"/>
              <a:gd name="connsiteX2" fmla="*/ 2137940 w 2989878"/>
              <a:gd name="connsiteY2" fmla="*/ 5795027 h 5795027"/>
              <a:gd name="connsiteX3" fmla="*/ 1950069 w 2989878"/>
              <a:gd name="connsiteY3" fmla="*/ 5630311 h 5795027"/>
              <a:gd name="connsiteX4" fmla="*/ 559353 w 2989878"/>
              <a:gd name="connsiteY4" fmla="*/ 4939455 h 5795027"/>
              <a:gd name="connsiteX5" fmla="*/ 0 w 2989878"/>
              <a:gd name="connsiteY5" fmla="*/ 3746068 h 5795027"/>
              <a:gd name="connsiteX6" fmla="*/ 0 w 2989878"/>
              <a:gd name="connsiteY6" fmla="*/ 3441681 h 5795027"/>
              <a:gd name="connsiteX7" fmla="*/ 0 w 2989878"/>
              <a:gd name="connsiteY7" fmla="*/ 3042471 h 5795027"/>
              <a:gd name="connsiteX8" fmla="*/ 0 w 2989878"/>
              <a:gd name="connsiteY8" fmla="*/ 2752557 h 5795027"/>
              <a:gd name="connsiteX9" fmla="*/ 0 w 2989878"/>
              <a:gd name="connsiteY9" fmla="*/ 2231503 h 5795027"/>
              <a:gd name="connsiteX10" fmla="*/ 0 w 2989878"/>
              <a:gd name="connsiteY10" fmla="*/ 2048959 h 5795027"/>
              <a:gd name="connsiteX11" fmla="*/ 559354 w 2989878"/>
              <a:gd name="connsiteY11" fmla="*/ 855573 h 5795027"/>
              <a:gd name="connsiteX12" fmla="*/ 1950071 w 2989878"/>
              <a:gd name="connsiteY12" fmla="*/ 164715 h 5795027"/>
              <a:gd name="connsiteX13" fmla="*/ 2144960 w 2989878"/>
              <a:gd name="connsiteY13" fmla="*/ 0 h 5795027"/>
              <a:gd name="connsiteX14" fmla="*/ 2332832 w 2989878"/>
              <a:gd name="connsiteY14" fmla="*/ 164715 h 5795027"/>
              <a:gd name="connsiteX15" fmla="*/ 2976290 w 2989878"/>
              <a:gd name="connsiteY15" fmla="*/ 524033 h 5795027"/>
              <a:gd name="connsiteX0" fmla="*/ 2989878 w 2989878"/>
              <a:gd name="connsiteY0" fmla="*/ 5266109 h 5795027"/>
              <a:gd name="connsiteX1" fmla="*/ 2332829 w 2989878"/>
              <a:gd name="connsiteY1" fmla="*/ 5630311 h 5795027"/>
              <a:gd name="connsiteX2" fmla="*/ 2137940 w 2989878"/>
              <a:gd name="connsiteY2" fmla="*/ 5795027 h 5795027"/>
              <a:gd name="connsiteX3" fmla="*/ 1950069 w 2989878"/>
              <a:gd name="connsiteY3" fmla="*/ 5630311 h 5795027"/>
              <a:gd name="connsiteX4" fmla="*/ 559353 w 2989878"/>
              <a:gd name="connsiteY4" fmla="*/ 4939455 h 5795027"/>
              <a:gd name="connsiteX5" fmla="*/ 0 w 2989878"/>
              <a:gd name="connsiteY5" fmla="*/ 3746068 h 5795027"/>
              <a:gd name="connsiteX6" fmla="*/ 0 w 2989878"/>
              <a:gd name="connsiteY6" fmla="*/ 3441681 h 5795027"/>
              <a:gd name="connsiteX7" fmla="*/ 0 w 2989878"/>
              <a:gd name="connsiteY7" fmla="*/ 3042471 h 5795027"/>
              <a:gd name="connsiteX8" fmla="*/ 0 w 2989878"/>
              <a:gd name="connsiteY8" fmla="*/ 2752557 h 5795027"/>
              <a:gd name="connsiteX9" fmla="*/ 0 w 2989878"/>
              <a:gd name="connsiteY9" fmla="*/ 2231503 h 5795027"/>
              <a:gd name="connsiteX10" fmla="*/ 0 w 2989878"/>
              <a:gd name="connsiteY10" fmla="*/ 2048959 h 5795027"/>
              <a:gd name="connsiteX11" fmla="*/ 559354 w 2989878"/>
              <a:gd name="connsiteY11" fmla="*/ 855573 h 5795027"/>
              <a:gd name="connsiteX12" fmla="*/ 1950071 w 2989878"/>
              <a:gd name="connsiteY12" fmla="*/ 164715 h 5795027"/>
              <a:gd name="connsiteX13" fmla="*/ 2144960 w 2989878"/>
              <a:gd name="connsiteY13" fmla="*/ 0 h 5795027"/>
              <a:gd name="connsiteX14" fmla="*/ 2332832 w 2989878"/>
              <a:gd name="connsiteY14" fmla="*/ 164715 h 5795027"/>
              <a:gd name="connsiteX15" fmla="*/ 2976290 w 2989878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  <a:gd name="connsiteX0" fmla="*/ 2955049 w 2976290"/>
              <a:gd name="connsiteY0" fmla="*/ 5266109 h 5795027"/>
              <a:gd name="connsiteX1" fmla="*/ 2332829 w 2976290"/>
              <a:gd name="connsiteY1" fmla="*/ 5630311 h 5795027"/>
              <a:gd name="connsiteX2" fmla="*/ 2137940 w 2976290"/>
              <a:gd name="connsiteY2" fmla="*/ 5795027 h 5795027"/>
              <a:gd name="connsiteX3" fmla="*/ 1950069 w 2976290"/>
              <a:gd name="connsiteY3" fmla="*/ 5630311 h 5795027"/>
              <a:gd name="connsiteX4" fmla="*/ 559353 w 2976290"/>
              <a:gd name="connsiteY4" fmla="*/ 4939455 h 5795027"/>
              <a:gd name="connsiteX5" fmla="*/ 0 w 2976290"/>
              <a:gd name="connsiteY5" fmla="*/ 3746068 h 5795027"/>
              <a:gd name="connsiteX6" fmla="*/ 0 w 2976290"/>
              <a:gd name="connsiteY6" fmla="*/ 3441681 h 5795027"/>
              <a:gd name="connsiteX7" fmla="*/ 0 w 2976290"/>
              <a:gd name="connsiteY7" fmla="*/ 3042471 h 5795027"/>
              <a:gd name="connsiteX8" fmla="*/ 0 w 2976290"/>
              <a:gd name="connsiteY8" fmla="*/ 2752557 h 5795027"/>
              <a:gd name="connsiteX9" fmla="*/ 0 w 2976290"/>
              <a:gd name="connsiteY9" fmla="*/ 2231503 h 5795027"/>
              <a:gd name="connsiteX10" fmla="*/ 0 w 2976290"/>
              <a:gd name="connsiteY10" fmla="*/ 2048959 h 5795027"/>
              <a:gd name="connsiteX11" fmla="*/ 559354 w 2976290"/>
              <a:gd name="connsiteY11" fmla="*/ 855573 h 5795027"/>
              <a:gd name="connsiteX12" fmla="*/ 1950071 w 2976290"/>
              <a:gd name="connsiteY12" fmla="*/ 164715 h 5795027"/>
              <a:gd name="connsiteX13" fmla="*/ 2144960 w 2976290"/>
              <a:gd name="connsiteY13" fmla="*/ 0 h 5795027"/>
              <a:gd name="connsiteX14" fmla="*/ 2332832 w 2976290"/>
              <a:gd name="connsiteY14" fmla="*/ 164715 h 5795027"/>
              <a:gd name="connsiteX15" fmla="*/ 2976290 w 2976290"/>
              <a:gd name="connsiteY15" fmla="*/ 524033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76290" h="5795027">
                <a:moveTo>
                  <a:pt x="2955049" y="5266109"/>
                </a:moveTo>
                <a:cubicBezTo>
                  <a:pt x="2737194" y="5332489"/>
                  <a:pt x="2474819" y="554215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lnTo>
                  <a:pt x="2144960" y="0"/>
                </a:lnTo>
                <a:lnTo>
                  <a:pt x="2332832" y="164715"/>
                </a:lnTo>
                <a:cubicBezTo>
                  <a:pt x="2471387" y="252054"/>
                  <a:pt x="2744504" y="408890"/>
                  <a:pt x="2976290" y="524033"/>
                </a:cubicBez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927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Elektronik, Elektronisches Bauteil, Elektrisches Bauelement, passives Bauelement enthält.&#10;&#10;Automatisch generierte Beschreibung">
            <a:extLst>
              <a:ext uri="{FF2B5EF4-FFF2-40B4-BE49-F238E27FC236}">
                <a16:creationId xmlns:a16="http://schemas.microsoft.com/office/drawing/2014/main" id="{95A877ED-25BB-1870-06AB-AC61B522C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r="-1" b="-1"/>
          <a:stretch/>
        </p:blipFill>
        <p:spPr>
          <a:xfrm>
            <a:off x="20" y="10"/>
            <a:ext cx="12191979" cy="686956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C28122-AA8C-48D4-93E8-7C0082B6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" y="2775974"/>
            <a:ext cx="5318105" cy="4093599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61554 w 2644724"/>
              <a:gd name="connsiteY2" fmla="*/ 566798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72750 w 2644724"/>
              <a:gd name="connsiteY1" fmla="*/ 552280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571974"/>
              <a:gd name="connsiteY0" fmla="*/ 552280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69622 w 2571974"/>
              <a:gd name="connsiteY7" fmla="*/ 1283604 h 2414332"/>
              <a:gd name="connsiteX8" fmla="*/ 2571974 w 2571974"/>
              <a:gd name="connsiteY8" fmla="*/ 2414306 h 2414332"/>
              <a:gd name="connsiteX9" fmla="*/ 2571969 w 2571974"/>
              <a:gd name="connsiteY9" fmla="*/ 2414332 h 2414332"/>
              <a:gd name="connsiteX0" fmla="*/ 0 w 2571974"/>
              <a:gd name="connsiteY0" fmla="*/ 534133 h 2414306"/>
              <a:gd name="connsiteX1" fmla="*/ 272655 w 2571974"/>
              <a:gd name="connsiteY1" fmla="*/ 360177 h 2414306"/>
              <a:gd name="connsiteX2" fmla="*/ 1109065 w 2571974"/>
              <a:gd name="connsiteY2" fmla="*/ 88701 h 2414306"/>
              <a:gd name="connsiteX3" fmla="*/ 1251779 w 2571974"/>
              <a:gd name="connsiteY3" fmla="*/ 0 h 2414306"/>
              <a:gd name="connsiteX4" fmla="*/ 1383183 w 2571974"/>
              <a:gd name="connsiteY4" fmla="*/ 80922 h 2414306"/>
              <a:gd name="connsiteX5" fmla="*/ 2226569 w 2571974"/>
              <a:gd name="connsiteY5" fmla="*/ 354733 h 2414306"/>
              <a:gd name="connsiteX6" fmla="*/ 2571974 w 2571974"/>
              <a:gd name="connsiteY6" fmla="*/ 822042 h 2414306"/>
              <a:gd name="connsiteX7" fmla="*/ 2569622 w 2571974"/>
              <a:gd name="connsiteY7" fmla="*/ 1283604 h 2414306"/>
              <a:gd name="connsiteX8" fmla="*/ 2571974 w 2571974"/>
              <a:gd name="connsiteY8" fmla="*/ 2414306 h 2414306"/>
              <a:gd name="connsiteX0" fmla="*/ 0 w 2571974"/>
              <a:gd name="connsiteY0" fmla="*/ 534133 h 1283604"/>
              <a:gd name="connsiteX1" fmla="*/ 272655 w 2571974"/>
              <a:gd name="connsiteY1" fmla="*/ 360177 h 1283604"/>
              <a:gd name="connsiteX2" fmla="*/ 1109065 w 2571974"/>
              <a:gd name="connsiteY2" fmla="*/ 88701 h 1283604"/>
              <a:gd name="connsiteX3" fmla="*/ 1251779 w 2571974"/>
              <a:gd name="connsiteY3" fmla="*/ 0 h 1283604"/>
              <a:gd name="connsiteX4" fmla="*/ 1383183 w 2571974"/>
              <a:gd name="connsiteY4" fmla="*/ 80922 h 1283604"/>
              <a:gd name="connsiteX5" fmla="*/ 2226569 w 2571974"/>
              <a:gd name="connsiteY5" fmla="*/ 354733 h 1283604"/>
              <a:gd name="connsiteX6" fmla="*/ 2571974 w 2571974"/>
              <a:gd name="connsiteY6" fmla="*/ 822042 h 1283604"/>
              <a:gd name="connsiteX7" fmla="*/ 2569622 w 2571974"/>
              <a:gd name="connsiteY7" fmla="*/ 1283604 h 128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974" h="1283604">
                <a:moveTo>
                  <a:pt x="0" y="534133"/>
                </a:moveTo>
                <a:cubicBezTo>
                  <a:pt x="54769" y="479838"/>
                  <a:pt x="85945" y="439860"/>
                  <a:pt x="272655" y="360177"/>
                </a:cubicBezTo>
                <a:cubicBezTo>
                  <a:pt x="519614" y="269446"/>
                  <a:pt x="821402" y="229668"/>
                  <a:pt x="1109065" y="88701"/>
                </a:cubicBezTo>
                <a:lnTo>
                  <a:pt x="1251779" y="0"/>
                </a:lnTo>
                <a:lnTo>
                  <a:pt x="1383183" y="80922"/>
                </a:lnTo>
                <a:cubicBezTo>
                  <a:pt x="1670846" y="221889"/>
                  <a:pt x="1979611" y="264002"/>
                  <a:pt x="2226569" y="354733"/>
                </a:cubicBezTo>
                <a:cubicBezTo>
                  <a:pt x="2464036" y="460028"/>
                  <a:pt x="2571974" y="580785"/>
                  <a:pt x="2571974" y="822042"/>
                </a:cubicBezTo>
                <a:lnTo>
                  <a:pt x="2569622" y="1283604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7B061B-7D22-401D-ACD7-A79B3A9F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926" y="24701"/>
            <a:ext cx="2582489" cy="4039782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8" fmla="*/ 2644724 w 2644724"/>
              <a:gd name="connsiteY8" fmla="*/ 2414306 h 2414306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0" fmla="*/ 0 w 2299319"/>
              <a:gd name="connsiteY0" fmla="*/ 2414306 h 2414306"/>
              <a:gd name="connsiteX1" fmla="*/ 0 w 2299319"/>
              <a:gd name="connsiteY1" fmla="*/ 822042 h 2414306"/>
              <a:gd name="connsiteX2" fmla="*/ 345405 w 2299319"/>
              <a:gd name="connsiteY2" fmla="*/ 354733 h 2414306"/>
              <a:gd name="connsiteX3" fmla="*/ 1181815 w 2299319"/>
              <a:gd name="connsiteY3" fmla="*/ 88701 h 2414306"/>
              <a:gd name="connsiteX4" fmla="*/ 1324529 w 2299319"/>
              <a:gd name="connsiteY4" fmla="*/ 0 h 2414306"/>
              <a:gd name="connsiteX5" fmla="*/ 1455933 w 2299319"/>
              <a:gd name="connsiteY5" fmla="*/ 80922 h 2414306"/>
              <a:gd name="connsiteX6" fmla="*/ 2299319 w 2299319"/>
              <a:gd name="connsiteY6" fmla="*/ 354733 h 2414306"/>
              <a:gd name="connsiteX0" fmla="*/ 0 w 1455933"/>
              <a:gd name="connsiteY0" fmla="*/ 2414306 h 2414306"/>
              <a:gd name="connsiteX1" fmla="*/ 0 w 1455933"/>
              <a:gd name="connsiteY1" fmla="*/ 822042 h 2414306"/>
              <a:gd name="connsiteX2" fmla="*/ 345405 w 1455933"/>
              <a:gd name="connsiteY2" fmla="*/ 354733 h 2414306"/>
              <a:gd name="connsiteX3" fmla="*/ 1181815 w 1455933"/>
              <a:gd name="connsiteY3" fmla="*/ 88701 h 2414306"/>
              <a:gd name="connsiteX4" fmla="*/ 1324529 w 1455933"/>
              <a:gd name="connsiteY4" fmla="*/ 0 h 2414306"/>
              <a:gd name="connsiteX5" fmla="*/ 1455933 w 1455933"/>
              <a:gd name="connsiteY5" fmla="*/ 80922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1313911 h 1313911"/>
              <a:gd name="connsiteX1" fmla="*/ 0 w 1324529"/>
              <a:gd name="connsiteY1" fmla="*/ 822042 h 1313911"/>
              <a:gd name="connsiteX2" fmla="*/ 345405 w 1324529"/>
              <a:gd name="connsiteY2" fmla="*/ 354733 h 1313911"/>
              <a:gd name="connsiteX3" fmla="*/ 1181815 w 1324529"/>
              <a:gd name="connsiteY3" fmla="*/ 88701 h 1313911"/>
              <a:gd name="connsiteX4" fmla="*/ 1324529 w 1324529"/>
              <a:gd name="connsiteY4" fmla="*/ 0 h 1313911"/>
              <a:gd name="connsiteX0" fmla="*/ 0 w 1248959"/>
              <a:gd name="connsiteY0" fmla="*/ 1266729 h 1266729"/>
              <a:gd name="connsiteX1" fmla="*/ 0 w 1248959"/>
              <a:gd name="connsiteY1" fmla="*/ 774860 h 1266729"/>
              <a:gd name="connsiteX2" fmla="*/ 345405 w 1248959"/>
              <a:gd name="connsiteY2" fmla="*/ 307551 h 1266729"/>
              <a:gd name="connsiteX3" fmla="*/ 1181815 w 1248959"/>
              <a:gd name="connsiteY3" fmla="*/ 41519 h 1266729"/>
              <a:gd name="connsiteX4" fmla="*/ 1248959 w 1248959"/>
              <a:gd name="connsiteY4" fmla="*/ 0 h 126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959" h="1266729">
                <a:moveTo>
                  <a:pt x="0" y="1266729"/>
                </a:moveTo>
                <a:lnTo>
                  <a:pt x="0" y="774860"/>
                </a:lnTo>
                <a:cubicBezTo>
                  <a:pt x="0" y="533603"/>
                  <a:pt x="107938" y="412846"/>
                  <a:pt x="345405" y="307551"/>
                </a:cubicBezTo>
                <a:cubicBezTo>
                  <a:pt x="592364" y="216820"/>
                  <a:pt x="894152" y="182486"/>
                  <a:pt x="1181815" y="41519"/>
                </a:cubicBezTo>
                <a:lnTo>
                  <a:pt x="1248959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034056-2328-28EF-71C5-BFA8988F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79" t="-1" r="1109" b="-1"/>
          <a:stretch/>
        </p:blipFill>
        <p:spPr>
          <a:xfrm>
            <a:off x="0" y="214053"/>
            <a:ext cx="12192000" cy="66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A9E7BEB-443E-9158-E767-AC2CCF83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6" y="849085"/>
            <a:ext cx="2251263" cy="515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2FEFB6-D218-A303-9946-45841F29AE56}"/>
              </a:ext>
            </a:extLst>
          </p:cNvPr>
          <p:cNvGrpSpPr/>
          <p:nvPr/>
        </p:nvGrpSpPr>
        <p:grpSpPr>
          <a:xfrm>
            <a:off x="3074512" y="849085"/>
            <a:ext cx="8345487" cy="680481"/>
            <a:chOff x="3078163" y="983217"/>
            <a:chExt cx="8345487" cy="68048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041FFAD-3042-1A52-ACD9-0BA7FD95FA57}"/>
                </a:ext>
              </a:extLst>
            </p:cNvPr>
            <p:cNvSpPr/>
            <p:nvPr/>
          </p:nvSpPr>
          <p:spPr>
            <a:xfrm>
              <a:off x="3078163" y="1047750"/>
              <a:ext cx="1365250" cy="6096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SD Karte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FFC7CE8-8154-D5C5-0693-FB14083A2DF4}"/>
                </a:ext>
              </a:extLst>
            </p:cNvPr>
            <p:cNvSpPr txBox="1"/>
            <p:nvPr/>
          </p:nvSpPr>
          <p:spPr>
            <a:xfrm>
              <a:off x="4473576" y="983217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1 Sektor (4096-Bits)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FBE18F3-8119-81C9-33BE-89036E02B5C8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4443413" y="1352550"/>
              <a:ext cx="2039937" cy="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B5B53A3-A2E8-B61C-CA0E-0EE76AE75797}"/>
                </a:ext>
              </a:extLst>
            </p:cNvPr>
            <p:cNvSpPr/>
            <p:nvPr/>
          </p:nvSpPr>
          <p:spPr>
            <a:xfrm>
              <a:off x="6483350" y="1054097"/>
              <a:ext cx="1492250" cy="6096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Loader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989AB89-EA94-7BEC-78B1-5EF5ECF6FDBB}"/>
                </a:ext>
              </a:extLst>
            </p:cNvPr>
            <p:cNvSpPr/>
            <p:nvPr/>
          </p:nvSpPr>
          <p:spPr>
            <a:xfrm>
              <a:off x="9931400" y="1047748"/>
              <a:ext cx="1492250" cy="6096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?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CC93950-8D63-0D54-9CCC-492390ABE81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7975600" y="1352549"/>
              <a:ext cx="1955800" cy="63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18637EC-080C-0BE7-DE1D-F4A82104F1D7}"/>
                </a:ext>
              </a:extLst>
            </p:cNvPr>
            <p:cNvSpPr txBox="1"/>
            <p:nvPr/>
          </p:nvSpPr>
          <p:spPr>
            <a:xfrm>
              <a:off x="8128000" y="983217"/>
              <a:ext cx="165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1 Wort (32-Bits)</a:t>
              </a:r>
            </a:p>
          </p:txBody>
        </p:sp>
      </p:grpSp>
      <p:pic>
        <p:nvPicPr>
          <p:cNvPr id="33" name="Grafik 32">
            <a:extLst>
              <a:ext uri="{FF2B5EF4-FFF2-40B4-BE49-F238E27FC236}">
                <a16:creationId xmlns:a16="http://schemas.microsoft.com/office/drawing/2014/main" id="{056F6277-6EDD-B635-EF19-F13E8264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023" y="2406652"/>
            <a:ext cx="8342976" cy="41466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AF696A9-5EDE-DB04-9D07-2F9B47546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023" y="3921260"/>
            <a:ext cx="8304903" cy="20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75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4" descr="Ein Bild, das Elektronik, Elektronisches Bauteil, Elektrisches Bauelement, passives Bauelement enthält.&#10;&#10;Automatisch generierte Beschreibung">
            <a:extLst>
              <a:ext uri="{FF2B5EF4-FFF2-40B4-BE49-F238E27FC236}">
                <a16:creationId xmlns:a16="http://schemas.microsoft.com/office/drawing/2014/main" id="{D35FB851-3D0C-A91F-62E9-A078B3254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r="-1" b="-1"/>
          <a:stretch/>
        </p:blipFill>
        <p:spPr>
          <a:xfrm>
            <a:off x="20" y="10"/>
            <a:ext cx="12191979" cy="6869563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8C28122-AA8C-48D4-93E8-7C0082B6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" y="2775974"/>
            <a:ext cx="5318105" cy="4093599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61554 w 2644724"/>
              <a:gd name="connsiteY2" fmla="*/ 566798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72750 w 2644724"/>
              <a:gd name="connsiteY1" fmla="*/ 552280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571974"/>
              <a:gd name="connsiteY0" fmla="*/ 552280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69622 w 2571974"/>
              <a:gd name="connsiteY7" fmla="*/ 1283604 h 2414332"/>
              <a:gd name="connsiteX8" fmla="*/ 2571974 w 2571974"/>
              <a:gd name="connsiteY8" fmla="*/ 2414306 h 2414332"/>
              <a:gd name="connsiteX9" fmla="*/ 2571969 w 2571974"/>
              <a:gd name="connsiteY9" fmla="*/ 2414332 h 2414332"/>
              <a:gd name="connsiteX0" fmla="*/ 0 w 2571974"/>
              <a:gd name="connsiteY0" fmla="*/ 534133 h 2414306"/>
              <a:gd name="connsiteX1" fmla="*/ 272655 w 2571974"/>
              <a:gd name="connsiteY1" fmla="*/ 360177 h 2414306"/>
              <a:gd name="connsiteX2" fmla="*/ 1109065 w 2571974"/>
              <a:gd name="connsiteY2" fmla="*/ 88701 h 2414306"/>
              <a:gd name="connsiteX3" fmla="*/ 1251779 w 2571974"/>
              <a:gd name="connsiteY3" fmla="*/ 0 h 2414306"/>
              <a:gd name="connsiteX4" fmla="*/ 1383183 w 2571974"/>
              <a:gd name="connsiteY4" fmla="*/ 80922 h 2414306"/>
              <a:gd name="connsiteX5" fmla="*/ 2226569 w 2571974"/>
              <a:gd name="connsiteY5" fmla="*/ 354733 h 2414306"/>
              <a:gd name="connsiteX6" fmla="*/ 2571974 w 2571974"/>
              <a:gd name="connsiteY6" fmla="*/ 822042 h 2414306"/>
              <a:gd name="connsiteX7" fmla="*/ 2569622 w 2571974"/>
              <a:gd name="connsiteY7" fmla="*/ 1283604 h 2414306"/>
              <a:gd name="connsiteX8" fmla="*/ 2571974 w 2571974"/>
              <a:gd name="connsiteY8" fmla="*/ 2414306 h 2414306"/>
              <a:gd name="connsiteX0" fmla="*/ 0 w 2571974"/>
              <a:gd name="connsiteY0" fmla="*/ 534133 h 1283604"/>
              <a:gd name="connsiteX1" fmla="*/ 272655 w 2571974"/>
              <a:gd name="connsiteY1" fmla="*/ 360177 h 1283604"/>
              <a:gd name="connsiteX2" fmla="*/ 1109065 w 2571974"/>
              <a:gd name="connsiteY2" fmla="*/ 88701 h 1283604"/>
              <a:gd name="connsiteX3" fmla="*/ 1251779 w 2571974"/>
              <a:gd name="connsiteY3" fmla="*/ 0 h 1283604"/>
              <a:gd name="connsiteX4" fmla="*/ 1383183 w 2571974"/>
              <a:gd name="connsiteY4" fmla="*/ 80922 h 1283604"/>
              <a:gd name="connsiteX5" fmla="*/ 2226569 w 2571974"/>
              <a:gd name="connsiteY5" fmla="*/ 354733 h 1283604"/>
              <a:gd name="connsiteX6" fmla="*/ 2571974 w 2571974"/>
              <a:gd name="connsiteY6" fmla="*/ 822042 h 1283604"/>
              <a:gd name="connsiteX7" fmla="*/ 2569622 w 2571974"/>
              <a:gd name="connsiteY7" fmla="*/ 1283604 h 128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974" h="1283604">
                <a:moveTo>
                  <a:pt x="0" y="534133"/>
                </a:moveTo>
                <a:cubicBezTo>
                  <a:pt x="54769" y="479838"/>
                  <a:pt x="85945" y="439860"/>
                  <a:pt x="272655" y="360177"/>
                </a:cubicBezTo>
                <a:cubicBezTo>
                  <a:pt x="519614" y="269446"/>
                  <a:pt x="821402" y="229668"/>
                  <a:pt x="1109065" y="88701"/>
                </a:cubicBezTo>
                <a:lnTo>
                  <a:pt x="1251779" y="0"/>
                </a:lnTo>
                <a:lnTo>
                  <a:pt x="1383183" y="80922"/>
                </a:lnTo>
                <a:cubicBezTo>
                  <a:pt x="1670846" y="221889"/>
                  <a:pt x="1979611" y="264002"/>
                  <a:pt x="2226569" y="354733"/>
                </a:cubicBezTo>
                <a:cubicBezTo>
                  <a:pt x="2464036" y="460028"/>
                  <a:pt x="2571974" y="580785"/>
                  <a:pt x="2571974" y="822042"/>
                </a:cubicBezTo>
                <a:lnTo>
                  <a:pt x="2569622" y="1283604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7B061B-7D22-401D-ACD7-A79B3A9F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926" y="24701"/>
            <a:ext cx="2582489" cy="4039782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8" fmla="*/ 2644724 w 2644724"/>
              <a:gd name="connsiteY8" fmla="*/ 2414306 h 2414306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0" fmla="*/ 0 w 2299319"/>
              <a:gd name="connsiteY0" fmla="*/ 2414306 h 2414306"/>
              <a:gd name="connsiteX1" fmla="*/ 0 w 2299319"/>
              <a:gd name="connsiteY1" fmla="*/ 822042 h 2414306"/>
              <a:gd name="connsiteX2" fmla="*/ 345405 w 2299319"/>
              <a:gd name="connsiteY2" fmla="*/ 354733 h 2414306"/>
              <a:gd name="connsiteX3" fmla="*/ 1181815 w 2299319"/>
              <a:gd name="connsiteY3" fmla="*/ 88701 h 2414306"/>
              <a:gd name="connsiteX4" fmla="*/ 1324529 w 2299319"/>
              <a:gd name="connsiteY4" fmla="*/ 0 h 2414306"/>
              <a:gd name="connsiteX5" fmla="*/ 1455933 w 2299319"/>
              <a:gd name="connsiteY5" fmla="*/ 80922 h 2414306"/>
              <a:gd name="connsiteX6" fmla="*/ 2299319 w 2299319"/>
              <a:gd name="connsiteY6" fmla="*/ 354733 h 2414306"/>
              <a:gd name="connsiteX0" fmla="*/ 0 w 1455933"/>
              <a:gd name="connsiteY0" fmla="*/ 2414306 h 2414306"/>
              <a:gd name="connsiteX1" fmla="*/ 0 w 1455933"/>
              <a:gd name="connsiteY1" fmla="*/ 822042 h 2414306"/>
              <a:gd name="connsiteX2" fmla="*/ 345405 w 1455933"/>
              <a:gd name="connsiteY2" fmla="*/ 354733 h 2414306"/>
              <a:gd name="connsiteX3" fmla="*/ 1181815 w 1455933"/>
              <a:gd name="connsiteY3" fmla="*/ 88701 h 2414306"/>
              <a:gd name="connsiteX4" fmla="*/ 1324529 w 1455933"/>
              <a:gd name="connsiteY4" fmla="*/ 0 h 2414306"/>
              <a:gd name="connsiteX5" fmla="*/ 1455933 w 1455933"/>
              <a:gd name="connsiteY5" fmla="*/ 80922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1313911 h 1313911"/>
              <a:gd name="connsiteX1" fmla="*/ 0 w 1324529"/>
              <a:gd name="connsiteY1" fmla="*/ 822042 h 1313911"/>
              <a:gd name="connsiteX2" fmla="*/ 345405 w 1324529"/>
              <a:gd name="connsiteY2" fmla="*/ 354733 h 1313911"/>
              <a:gd name="connsiteX3" fmla="*/ 1181815 w 1324529"/>
              <a:gd name="connsiteY3" fmla="*/ 88701 h 1313911"/>
              <a:gd name="connsiteX4" fmla="*/ 1324529 w 1324529"/>
              <a:gd name="connsiteY4" fmla="*/ 0 h 1313911"/>
              <a:gd name="connsiteX0" fmla="*/ 0 w 1248959"/>
              <a:gd name="connsiteY0" fmla="*/ 1266729 h 1266729"/>
              <a:gd name="connsiteX1" fmla="*/ 0 w 1248959"/>
              <a:gd name="connsiteY1" fmla="*/ 774860 h 1266729"/>
              <a:gd name="connsiteX2" fmla="*/ 345405 w 1248959"/>
              <a:gd name="connsiteY2" fmla="*/ 307551 h 1266729"/>
              <a:gd name="connsiteX3" fmla="*/ 1181815 w 1248959"/>
              <a:gd name="connsiteY3" fmla="*/ 41519 h 1266729"/>
              <a:gd name="connsiteX4" fmla="*/ 1248959 w 1248959"/>
              <a:gd name="connsiteY4" fmla="*/ 0 h 126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959" h="1266729">
                <a:moveTo>
                  <a:pt x="0" y="1266729"/>
                </a:moveTo>
                <a:lnTo>
                  <a:pt x="0" y="774860"/>
                </a:lnTo>
                <a:cubicBezTo>
                  <a:pt x="0" y="533603"/>
                  <a:pt x="107938" y="412846"/>
                  <a:pt x="345405" y="307551"/>
                </a:cubicBezTo>
                <a:cubicBezTo>
                  <a:pt x="592364" y="216820"/>
                  <a:pt x="894152" y="182486"/>
                  <a:pt x="1181815" y="41519"/>
                </a:cubicBezTo>
                <a:lnTo>
                  <a:pt x="1248959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3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Elektronik, Elektronisches Bauteil, Elektrisches Bauelement, passives Bauelement enthält.&#10;&#10;Automatisch generierte Beschreibung">
            <a:extLst>
              <a:ext uri="{FF2B5EF4-FFF2-40B4-BE49-F238E27FC236}">
                <a16:creationId xmlns:a16="http://schemas.microsoft.com/office/drawing/2014/main" id="{95A877ED-25BB-1870-06AB-AC61B522C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r="-1" b="-1"/>
          <a:stretch/>
        </p:blipFill>
        <p:spPr>
          <a:xfrm>
            <a:off x="20" y="10"/>
            <a:ext cx="12191979" cy="686956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C28122-AA8C-48D4-93E8-7C0082B6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" y="2775974"/>
            <a:ext cx="5318105" cy="4093599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61554 w 2644724"/>
              <a:gd name="connsiteY2" fmla="*/ 566798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72750 w 2644724"/>
              <a:gd name="connsiteY1" fmla="*/ 552280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571974"/>
              <a:gd name="connsiteY0" fmla="*/ 552280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69622 w 2571974"/>
              <a:gd name="connsiteY7" fmla="*/ 1283604 h 2414332"/>
              <a:gd name="connsiteX8" fmla="*/ 2571974 w 2571974"/>
              <a:gd name="connsiteY8" fmla="*/ 2414306 h 2414332"/>
              <a:gd name="connsiteX9" fmla="*/ 2571969 w 2571974"/>
              <a:gd name="connsiteY9" fmla="*/ 2414332 h 2414332"/>
              <a:gd name="connsiteX0" fmla="*/ 0 w 2571974"/>
              <a:gd name="connsiteY0" fmla="*/ 534133 h 2414306"/>
              <a:gd name="connsiteX1" fmla="*/ 272655 w 2571974"/>
              <a:gd name="connsiteY1" fmla="*/ 360177 h 2414306"/>
              <a:gd name="connsiteX2" fmla="*/ 1109065 w 2571974"/>
              <a:gd name="connsiteY2" fmla="*/ 88701 h 2414306"/>
              <a:gd name="connsiteX3" fmla="*/ 1251779 w 2571974"/>
              <a:gd name="connsiteY3" fmla="*/ 0 h 2414306"/>
              <a:gd name="connsiteX4" fmla="*/ 1383183 w 2571974"/>
              <a:gd name="connsiteY4" fmla="*/ 80922 h 2414306"/>
              <a:gd name="connsiteX5" fmla="*/ 2226569 w 2571974"/>
              <a:gd name="connsiteY5" fmla="*/ 354733 h 2414306"/>
              <a:gd name="connsiteX6" fmla="*/ 2571974 w 2571974"/>
              <a:gd name="connsiteY6" fmla="*/ 822042 h 2414306"/>
              <a:gd name="connsiteX7" fmla="*/ 2569622 w 2571974"/>
              <a:gd name="connsiteY7" fmla="*/ 1283604 h 2414306"/>
              <a:gd name="connsiteX8" fmla="*/ 2571974 w 2571974"/>
              <a:gd name="connsiteY8" fmla="*/ 2414306 h 2414306"/>
              <a:gd name="connsiteX0" fmla="*/ 0 w 2571974"/>
              <a:gd name="connsiteY0" fmla="*/ 534133 h 1283604"/>
              <a:gd name="connsiteX1" fmla="*/ 272655 w 2571974"/>
              <a:gd name="connsiteY1" fmla="*/ 360177 h 1283604"/>
              <a:gd name="connsiteX2" fmla="*/ 1109065 w 2571974"/>
              <a:gd name="connsiteY2" fmla="*/ 88701 h 1283604"/>
              <a:gd name="connsiteX3" fmla="*/ 1251779 w 2571974"/>
              <a:gd name="connsiteY3" fmla="*/ 0 h 1283604"/>
              <a:gd name="connsiteX4" fmla="*/ 1383183 w 2571974"/>
              <a:gd name="connsiteY4" fmla="*/ 80922 h 1283604"/>
              <a:gd name="connsiteX5" fmla="*/ 2226569 w 2571974"/>
              <a:gd name="connsiteY5" fmla="*/ 354733 h 1283604"/>
              <a:gd name="connsiteX6" fmla="*/ 2571974 w 2571974"/>
              <a:gd name="connsiteY6" fmla="*/ 822042 h 1283604"/>
              <a:gd name="connsiteX7" fmla="*/ 2569622 w 2571974"/>
              <a:gd name="connsiteY7" fmla="*/ 1283604 h 128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974" h="1283604">
                <a:moveTo>
                  <a:pt x="0" y="534133"/>
                </a:moveTo>
                <a:cubicBezTo>
                  <a:pt x="54769" y="479838"/>
                  <a:pt x="85945" y="439860"/>
                  <a:pt x="272655" y="360177"/>
                </a:cubicBezTo>
                <a:cubicBezTo>
                  <a:pt x="519614" y="269446"/>
                  <a:pt x="821402" y="229668"/>
                  <a:pt x="1109065" y="88701"/>
                </a:cubicBezTo>
                <a:lnTo>
                  <a:pt x="1251779" y="0"/>
                </a:lnTo>
                <a:lnTo>
                  <a:pt x="1383183" y="80922"/>
                </a:lnTo>
                <a:cubicBezTo>
                  <a:pt x="1670846" y="221889"/>
                  <a:pt x="1979611" y="264002"/>
                  <a:pt x="2226569" y="354733"/>
                </a:cubicBezTo>
                <a:cubicBezTo>
                  <a:pt x="2464036" y="460028"/>
                  <a:pt x="2571974" y="580785"/>
                  <a:pt x="2571974" y="822042"/>
                </a:cubicBezTo>
                <a:lnTo>
                  <a:pt x="2569622" y="1283604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7B061B-7D22-401D-ACD7-A79B3A9F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926" y="24701"/>
            <a:ext cx="2582489" cy="4039782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8" fmla="*/ 2644724 w 2644724"/>
              <a:gd name="connsiteY8" fmla="*/ 2414306 h 2414306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0" fmla="*/ 0 w 2299319"/>
              <a:gd name="connsiteY0" fmla="*/ 2414306 h 2414306"/>
              <a:gd name="connsiteX1" fmla="*/ 0 w 2299319"/>
              <a:gd name="connsiteY1" fmla="*/ 822042 h 2414306"/>
              <a:gd name="connsiteX2" fmla="*/ 345405 w 2299319"/>
              <a:gd name="connsiteY2" fmla="*/ 354733 h 2414306"/>
              <a:gd name="connsiteX3" fmla="*/ 1181815 w 2299319"/>
              <a:gd name="connsiteY3" fmla="*/ 88701 h 2414306"/>
              <a:gd name="connsiteX4" fmla="*/ 1324529 w 2299319"/>
              <a:gd name="connsiteY4" fmla="*/ 0 h 2414306"/>
              <a:gd name="connsiteX5" fmla="*/ 1455933 w 2299319"/>
              <a:gd name="connsiteY5" fmla="*/ 80922 h 2414306"/>
              <a:gd name="connsiteX6" fmla="*/ 2299319 w 2299319"/>
              <a:gd name="connsiteY6" fmla="*/ 354733 h 2414306"/>
              <a:gd name="connsiteX0" fmla="*/ 0 w 1455933"/>
              <a:gd name="connsiteY0" fmla="*/ 2414306 h 2414306"/>
              <a:gd name="connsiteX1" fmla="*/ 0 w 1455933"/>
              <a:gd name="connsiteY1" fmla="*/ 822042 h 2414306"/>
              <a:gd name="connsiteX2" fmla="*/ 345405 w 1455933"/>
              <a:gd name="connsiteY2" fmla="*/ 354733 h 2414306"/>
              <a:gd name="connsiteX3" fmla="*/ 1181815 w 1455933"/>
              <a:gd name="connsiteY3" fmla="*/ 88701 h 2414306"/>
              <a:gd name="connsiteX4" fmla="*/ 1324529 w 1455933"/>
              <a:gd name="connsiteY4" fmla="*/ 0 h 2414306"/>
              <a:gd name="connsiteX5" fmla="*/ 1455933 w 1455933"/>
              <a:gd name="connsiteY5" fmla="*/ 80922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1313911 h 1313911"/>
              <a:gd name="connsiteX1" fmla="*/ 0 w 1324529"/>
              <a:gd name="connsiteY1" fmla="*/ 822042 h 1313911"/>
              <a:gd name="connsiteX2" fmla="*/ 345405 w 1324529"/>
              <a:gd name="connsiteY2" fmla="*/ 354733 h 1313911"/>
              <a:gd name="connsiteX3" fmla="*/ 1181815 w 1324529"/>
              <a:gd name="connsiteY3" fmla="*/ 88701 h 1313911"/>
              <a:gd name="connsiteX4" fmla="*/ 1324529 w 1324529"/>
              <a:gd name="connsiteY4" fmla="*/ 0 h 1313911"/>
              <a:gd name="connsiteX0" fmla="*/ 0 w 1248959"/>
              <a:gd name="connsiteY0" fmla="*/ 1266729 h 1266729"/>
              <a:gd name="connsiteX1" fmla="*/ 0 w 1248959"/>
              <a:gd name="connsiteY1" fmla="*/ 774860 h 1266729"/>
              <a:gd name="connsiteX2" fmla="*/ 345405 w 1248959"/>
              <a:gd name="connsiteY2" fmla="*/ 307551 h 1266729"/>
              <a:gd name="connsiteX3" fmla="*/ 1181815 w 1248959"/>
              <a:gd name="connsiteY3" fmla="*/ 41519 h 1266729"/>
              <a:gd name="connsiteX4" fmla="*/ 1248959 w 1248959"/>
              <a:gd name="connsiteY4" fmla="*/ 0 h 126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959" h="1266729">
                <a:moveTo>
                  <a:pt x="0" y="1266729"/>
                </a:moveTo>
                <a:lnTo>
                  <a:pt x="0" y="774860"/>
                </a:lnTo>
                <a:cubicBezTo>
                  <a:pt x="0" y="533603"/>
                  <a:pt x="107938" y="412846"/>
                  <a:pt x="345405" y="307551"/>
                </a:cubicBezTo>
                <a:cubicBezTo>
                  <a:pt x="592364" y="216820"/>
                  <a:pt x="894152" y="182486"/>
                  <a:pt x="1181815" y="41519"/>
                </a:cubicBezTo>
                <a:lnTo>
                  <a:pt x="1248959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B04054-9023-8941-A94B-771CBBABE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98CA1F-3DA5-E087-BAF1-632DE81E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5428423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LEDs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86847E-A57D-583C-2C39-0EAFE337E595}"/>
              </a:ext>
            </a:extLst>
          </p:cNvPr>
          <p:cNvSpPr txBox="1"/>
          <p:nvPr/>
        </p:nvSpPr>
        <p:spPr>
          <a:xfrm>
            <a:off x="952499" y="2852331"/>
            <a:ext cx="5293857" cy="3053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2"/>
                </a:solidFill>
              </a:rPr>
              <a:t>Debuggen</a:t>
            </a:r>
            <a:endParaRPr lang="en-US">
              <a:solidFill>
                <a:schemeClr val="tx2"/>
              </a:solidFill>
            </a:endParaRP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2"/>
                </a:solidFill>
              </a:rPr>
              <a:t>Zustände</a:t>
            </a:r>
            <a:endParaRPr lang="en-US">
              <a:solidFill>
                <a:schemeClr val="tx2"/>
              </a:solidFill>
            </a:endParaRP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2"/>
                </a:solidFill>
              </a:rPr>
              <a:t>Ergebnisse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2"/>
                </a:solidFill>
              </a:rPr>
              <a:t>Spielanzeige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2"/>
                </a:solidFill>
              </a:rPr>
              <a:t>Sieht</a:t>
            </a:r>
            <a:r>
              <a:rPr lang="en-US">
                <a:solidFill>
                  <a:schemeClr val="tx2"/>
                </a:solidFill>
              </a:rPr>
              <a:t> toll </a:t>
            </a:r>
            <a:r>
              <a:rPr lang="en-US" err="1">
                <a:solidFill>
                  <a:schemeClr val="tx2"/>
                </a:solidFill>
              </a:rPr>
              <a:t>aus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pic>
        <p:nvPicPr>
          <p:cNvPr id="4" name="Grafik 3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1928D3FF-5B27-9C0C-DA69-3C8D8F03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1840"/>
          <a:stretch/>
        </p:blipFill>
        <p:spPr>
          <a:xfrm>
            <a:off x="7198855" y="1130623"/>
            <a:ext cx="3902532" cy="17525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778A53-7ADF-F948-B939-0EB454DA2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8812" y="3429000"/>
            <a:ext cx="3350727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F049D3C7-4434-CADF-167E-1C75C5A6D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856" y="4041332"/>
            <a:ext cx="3902532" cy="16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628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F9F9F-F377-90B2-AECB-C2AF7705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Bildpuffer</a:t>
            </a:r>
          </a:p>
        </p:txBody>
      </p:sp>
      <p:pic>
        <p:nvPicPr>
          <p:cNvPr id="4" name="Grafik 3" descr="Ein Bild, das Screenshot, Cartoon, Animation, Minecraft enthält.&#10;&#10;Beschreibung automatisch generiert.">
            <a:extLst>
              <a:ext uri="{FF2B5EF4-FFF2-40B4-BE49-F238E27FC236}">
                <a16:creationId xmlns:a16="http://schemas.microsoft.com/office/drawing/2014/main" id="{3A0E7F9D-873B-A2D7-91D8-AAE7A6B7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2250622"/>
            <a:ext cx="11048999" cy="41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Text, Screenshot, Multimedia-Software, Software enthält.&#10;&#10;Beschreibung automatisch generiert.">
            <a:extLst>
              <a:ext uri="{FF2B5EF4-FFF2-40B4-BE49-F238E27FC236}">
                <a16:creationId xmlns:a16="http://schemas.microsoft.com/office/drawing/2014/main" id="{6BFE5AA8-AC0F-A98F-C1BB-2A2D1226C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5389" y="198438"/>
            <a:ext cx="9321219" cy="64627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80021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4" descr="Ein Bild, das Elektronik, Elektronisches Bauteil, Elektrisches Bauelement, passives Bauelement enthält.&#10;&#10;Automatisch generierte Beschreibung">
            <a:extLst>
              <a:ext uri="{FF2B5EF4-FFF2-40B4-BE49-F238E27FC236}">
                <a16:creationId xmlns:a16="http://schemas.microsoft.com/office/drawing/2014/main" id="{D35FB851-3D0C-A91F-62E9-A078B3254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r="-1" b="-1"/>
          <a:stretch/>
        </p:blipFill>
        <p:spPr>
          <a:xfrm>
            <a:off x="20" y="10"/>
            <a:ext cx="12191979" cy="6869563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8C28122-AA8C-48D4-93E8-7C0082B6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" y="2775974"/>
            <a:ext cx="5318105" cy="4093599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61554 w 2644724"/>
              <a:gd name="connsiteY2" fmla="*/ 566798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72750 w 2644724"/>
              <a:gd name="connsiteY1" fmla="*/ 552280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571974"/>
              <a:gd name="connsiteY0" fmla="*/ 552280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69622 w 2571974"/>
              <a:gd name="connsiteY7" fmla="*/ 1283604 h 2414332"/>
              <a:gd name="connsiteX8" fmla="*/ 2571974 w 2571974"/>
              <a:gd name="connsiteY8" fmla="*/ 2414306 h 2414332"/>
              <a:gd name="connsiteX9" fmla="*/ 2571969 w 2571974"/>
              <a:gd name="connsiteY9" fmla="*/ 2414332 h 2414332"/>
              <a:gd name="connsiteX0" fmla="*/ 0 w 2571974"/>
              <a:gd name="connsiteY0" fmla="*/ 534133 h 2414306"/>
              <a:gd name="connsiteX1" fmla="*/ 272655 w 2571974"/>
              <a:gd name="connsiteY1" fmla="*/ 360177 h 2414306"/>
              <a:gd name="connsiteX2" fmla="*/ 1109065 w 2571974"/>
              <a:gd name="connsiteY2" fmla="*/ 88701 h 2414306"/>
              <a:gd name="connsiteX3" fmla="*/ 1251779 w 2571974"/>
              <a:gd name="connsiteY3" fmla="*/ 0 h 2414306"/>
              <a:gd name="connsiteX4" fmla="*/ 1383183 w 2571974"/>
              <a:gd name="connsiteY4" fmla="*/ 80922 h 2414306"/>
              <a:gd name="connsiteX5" fmla="*/ 2226569 w 2571974"/>
              <a:gd name="connsiteY5" fmla="*/ 354733 h 2414306"/>
              <a:gd name="connsiteX6" fmla="*/ 2571974 w 2571974"/>
              <a:gd name="connsiteY6" fmla="*/ 822042 h 2414306"/>
              <a:gd name="connsiteX7" fmla="*/ 2569622 w 2571974"/>
              <a:gd name="connsiteY7" fmla="*/ 1283604 h 2414306"/>
              <a:gd name="connsiteX8" fmla="*/ 2571974 w 2571974"/>
              <a:gd name="connsiteY8" fmla="*/ 2414306 h 2414306"/>
              <a:gd name="connsiteX0" fmla="*/ 0 w 2571974"/>
              <a:gd name="connsiteY0" fmla="*/ 534133 h 1283604"/>
              <a:gd name="connsiteX1" fmla="*/ 272655 w 2571974"/>
              <a:gd name="connsiteY1" fmla="*/ 360177 h 1283604"/>
              <a:gd name="connsiteX2" fmla="*/ 1109065 w 2571974"/>
              <a:gd name="connsiteY2" fmla="*/ 88701 h 1283604"/>
              <a:gd name="connsiteX3" fmla="*/ 1251779 w 2571974"/>
              <a:gd name="connsiteY3" fmla="*/ 0 h 1283604"/>
              <a:gd name="connsiteX4" fmla="*/ 1383183 w 2571974"/>
              <a:gd name="connsiteY4" fmla="*/ 80922 h 1283604"/>
              <a:gd name="connsiteX5" fmla="*/ 2226569 w 2571974"/>
              <a:gd name="connsiteY5" fmla="*/ 354733 h 1283604"/>
              <a:gd name="connsiteX6" fmla="*/ 2571974 w 2571974"/>
              <a:gd name="connsiteY6" fmla="*/ 822042 h 1283604"/>
              <a:gd name="connsiteX7" fmla="*/ 2569622 w 2571974"/>
              <a:gd name="connsiteY7" fmla="*/ 1283604 h 128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974" h="1283604">
                <a:moveTo>
                  <a:pt x="0" y="534133"/>
                </a:moveTo>
                <a:cubicBezTo>
                  <a:pt x="54769" y="479838"/>
                  <a:pt x="85945" y="439860"/>
                  <a:pt x="272655" y="360177"/>
                </a:cubicBezTo>
                <a:cubicBezTo>
                  <a:pt x="519614" y="269446"/>
                  <a:pt x="821402" y="229668"/>
                  <a:pt x="1109065" y="88701"/>
                </a:cubicBezTo>
                <a:lnTo>
                  <a:pt x="1251779" y="0"/>
                </a:lnTo>
                <a:lnTo>
                  <a:pt x="1383183" y="80922"/>
                </a:lnTo>
                <a:cubicBezTo>
                  <a:pt x="1670846" y="221889"/>
                  <a:pt x="1979611" y="264002"/>
                  <a:pt x="2226569" y="354733"/>
                </a:cubicBezTo>
                <a:cubicBezTo>
                  <a:pt x="2464036" y="460028"/>
                  <a:pt x="2571974" y="580785"/>
                  <a:pt x="2571974" y="822042"/>
                </a:cubicBezTo>
                <a:lnTo>
                  <a:pt x="2569622" y="1283604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7B061B-7D22-401D-ACD7-A79B3A9F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926" y="24701"/>
            <a:ext cx="2582489" cy="4039782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8" fmla="*/ 2644724 w 2644724"/>
              <a:gd name="connsiteY8" fmla="*/ 2414306 h 2414306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0" fmla="*/ 0 w 2299319"/>
              <a:gd name="connsiteY0" fmla="*/ 2414306 h 2414306"/>
              <a:gd name="connsiteX1" fmla="*/ 0 w 2299319"/>
              <a:gd name="connsiteY1" fmla="*/ 822042 h 2414306"/>
              <a:gd name="connsiteX2" fmla="*/ 345405 w 2299319"/>
              <a:gd name="connsiteY2" fmla="*/ 354733 h 2414306"/>
              <a:gd name="connsiteX3" fmla="*/ 1181815 w 2299319"/>
              <a:gd name="connsiteY3" fmla="*/ 88701 h 2414306"/>
              <a:gd name="connsiteX4" fmla="*/ 1324529 w 2299319"/>
              <a:gd name="connsiteY4" fmla="*/ 0 h 2414306"/>
              <a:gd name="connsiteX5" fmla="*/ 1455933 w 2299319"/>
              <a:gd name="connsiteY5" fmla="*/ 80922 h 2414306"/>
              <a:gd name="connsiteX6" fmla="*/ 2299319 w 2299319"/>
              <a:gd name="connsiteY6" fmla="*/ 354733 h 2414306"/>
              <a:gd name="connsiteX0" fmla="*/ 0 w 1455933"/>
              <a:gd name="connsiteY0" fmla="*/ 2414306 h 2414306"/>
              <a:gd name="connsiteX1" fmla="*/ 0 w 1455933"/>
              <a:gd name="connsiteY1" fmla="*/ 822042 h 2414306"/>
              <a:gd name="connsiteX2" fmla="*/ 345405 w 1455933"/>
              <a:gd name="connsiteY2" fmla="*/ 354733 h 2414306"/>
              <a:gd name="connsiteX3" fmla="*/ 1181815 w 1455933"/>
              <a:gd name="connsiteY3" fmla="*/ 88701 h 2414306"/>
              <a:gd name="connsiteX4" fmla="*/ 1324529 w 1455933"/>
              <a:gd name="connsiteY4" fmla="*/ 0 h 2414306"/>
              <a:gd name="connsiteX5" fmla="*/ 1455933 w 1455933"/>
              <a:gd name="connsiteY5" fmla="*/ 80922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1313911 h 1313911"/>
              <a:gd name="connsiteX1" fmla="*/ 0 w 1324529"/>
              <a:gd name="connsiteY1" fmla="*/ 822042 h 1313911"/>
              <a:gd name="connsiteX2" fmla="*/ 345405 w 1324529"/>
              <a:gd name="connsiteY2" fmla="*/ 354733 h 1313911"/>
              <a:gd name="connsiteX3" fmla="*/ 1181815 w 1324529"/>
              <a:gd name="connsiteY3" fmla="*/ 88701 h 1313911"/>
              <a:gd name="connsiteX4" fmla="*/ 1324529 w 1324529"/>
              <a:gd name="connsiteY4" fmla="*/ 0 h 1313911"/>
              <a:gd name="connsiteX0" fmla="*/ 0 w 1248959"/>
              <a:gd name="connsiteY0" fmla="*/ 1266729 h 1266729"/>
              <a:gd name="connsiteX1" fmla="*/ 0 w 1248959"/>
              <a:gd name="connsiteY1" fmla="*/ 774860 h 1266729"/>
              <a:gd name="connsiteX2" fmla="*/ 345405 w 1248959"/>
              <a:gd name="connsiteY2" fmla="*/ 307551 h 1266729"/>
              <a:gd name="connsiteX3" fmla="*/ 1181815 w 1248959"/>
              <a:gd name="connsiteY3" fmla="*/ 41519 h 1266729"/>
              <a:gd name="connsiteX4" fmla="*/ 1248959 w 1248959"/>
              <a:gd name="connsiteY4" fmla="*/ 0 h 126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959" h="1266729">
                <a:moveTo>
                  <a:pt x="0" y="1266729"/>
                </a:moveTo>
                <a:lnTo>
                  <a:pt x="0" y="774860"/>
                </a:lnTo>
                <a:cubicBezTo>
                  <a:pt x="0" y="533603"/>
                  <a:pt x="107938" y="412846"/>
                  <a:pt x="345405" y="307551"/>
                </a:cubicBezTo>
                <a:cubicBezTo>
                  <a:pt x="592364" y="216820"/>
                  <a:pt x="894152" y="182486"/>
                  <a:pt x="1181815" y="41519"/>
                </a:cubicBezTo>
                <a:lnTo>
                  <a:pt x="1248959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31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F657-F524-B8A9-BE65-9D23C973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56" y="280137"/>
            <a:ext cx="9076329" cy="1064277"/>
          </a:xfrm>
        </p:spPr>
        <p:txBody>
          <a:bodyPr/>
          <a:lstStyle/>
          <a:p>
            <a:r>
              <a:rPr lang="de-DE"/>
              <a:t>Knöpfe</a:t>
            </a:r>
          </a:p>
        </p:txBody>
      </p:sp>
      <p:pic>
        <p:nvPicPr>
          <p:cNvPr id="4" name="Inhaltsplatzhalter 3" descr="Ein Bild, das Text, Screenshot, Software, Display enthält.&#10;&#10;Beschreibung automatisch generiert.">
            <a:extLst>
              <a:ext uri="{FF2B5EF4-FFF2-40B4-BE49-F238E27FC236}">
                <a16:creationId xmlns:a16="http://schemas.microsoft.com/office/drawing/2014/main" id="{A210D7E8-57AC-0CC1-EAB9-FC8666CCC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528" y="1615825"/>
            <a:ext cx="6560575" cy="3633089"/>
          </a:xfrm>
        </p:spPr>
      </p:pic>
      <p:pic>
        <p:nvPicPr>
          <p:cNvPr id="5" name="Grafik 4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6908B1F2-CA59-B76B-663A-807FB68D0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96" y="5891666"/>
            <a:ext cx="11125200" cy="75247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A72F793-BAD9-635E-B358-A50916B614ED}"/>
              </a:ext>
            </a:extLst>
          </p:cNvPr>
          <p:cNvSpPr/>
          <p:nvPr/>
        </p:nvSpPr>
        <p:spPr>
          <a:xfrm>
            <a:off x="3638550" y="6407150"/>
            <a:ext cx="8102600" cy="22429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 descr="How to Debounce Button Inputs in a Real Time Operating System - Golioth">
            <a:extLst>
              <a:ext uri="{FF2B5EF4-FFF2-40B4-BE49-F238E27FC236}">
                <a16:creationId xmlns:a16="http://schemas.microsoft.com/office/drawing/2014/main" id="{C7E97DF7-0914-88F2-CF25-BB813330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27" r="283" b="658"/>
          <a:stretch/>
        </p:blipFill>
        <p:spPr>
          <a:xfrm>
            <a:off x="7681993" y="1614108"/>
            <a:ext cx="2784958" cy="1937968"/>
          </a:xfrm>
          <a:prstGeom prst="rect">
            <a:avLst/>
          </a:prstGeom>
        </p:spPr>
      </p:pic>
      <p:pic>
        <p:nvPicPr>
          <p:cNvPr id="7" name="Grafik 6" descr="How to Debounce Button Inputs in a Real Time Operating System - Golioth">
            <a:extLst>
              <a:ext uri="{FF2B5EF4-FFF2-40B4-BE49-F238E27FC236}">
                <a16:creationId xmlns:a16="http://schemas.microsoft.com/office/drawing/2014/main" id="{00C4AFC7-05EB-A5FE-F9F5-F4B2C8CE81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421" r="64368" b="1316"/>
          <a:stretch/>
        </p:blipFill>
        <p:spPr>
          <a:xfrm>
            <a:off x="7681992" y="3835531"/>
            <a:ext cx="1686390" cy="19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36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F9F9F-F377-90B2-AECB-C2AF7705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Bildpuffer</a:t>
            </a:r>
          </a:p>
        </p:txBody>
      </p:sp>
      <p:pic>
        <p:nvPicPr>
          <p:cNvPr id="4" name="Grafik 3" descr="Ein Bild, das Screenshot, Cartoon, Animation, Minecraft enthält.&#10;&#10;Beschreibung automatisch generiert.">
            <a:extLst>
              <a:ext uri="{FF2B5EF4-FFF2-40B4-BE49-F238E27FC236}">
                <a16:creationId xmlns:a16="http://schemas.microsoft.com/office/drawing/2014/main" id="{3A0E7F9D-873B-A2D7-91D8-AAE7A6B7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2250622"/>
            <a:ext cx="11048999" cy="41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Ein Bild, das Cartoon, Text, Anzeigegerät, Kunst enthält.&#10;&#10;Beschreibung automatisch generiert.">
            <a:extLst>
              <a:ext uri="{FF2B5EF4-FFF2-40B4-BE49-F238E27FC236}">
                <a16:creationId xmlns:a16="http://schemas.microsoft.com/office/drawing/2014/main" id="{51DAF87B-BEBB-F0C0-9191-6C39CA713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682" y="288828"/>
            <a:ext cx="4546811" cy="2561584"/>
          </a:xfrm>
        </p:spPr>
      </p:pic>
      <p:pic>
        <p:nvPicPr>
          <p:cNvPr id="5" name="Grafik 4" descr="Ein Bild, das Cartoon enthält.&#10;&#10;Beschreibung automatisch generiert.">
            <a:extLst>
              <a:ext uri="{FF2B5EF4-FFF2-40B4-BE49-F238E27FC236}">
                <a16:creationId xmlns:a16="http://schemas.microsoft.com/office/drawing/2014/main" id="{BAFBE195-5087-6ECD-C874-5964B477E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471" y="1714048"/>
            <a:ext cx="7188199" cy="4046763"/>
          </a:xfrm>
          <a:prstGeom prst="rect">
            <a:avLst/>
          </a:prstGeom>
        </p:spPr>
      </p:pic>
      <p:pic>
        <p:nvPicPr>
          <p:cNvPr id="6" name="Grafik 5" descr="Ein Bild, das Cartoon, Screenshot enthält.&#10;&#10;Beschreibung automatisch generiert.">
            <a:extLst>
              <a:ext uri="{FF2B5EF4-FFF2-40B4-BE49-F238E27FC236}">
                <a16:creationId xmlns:a16="http://schemas.microsoft.com/office/drawing/2014/main" id="{B68E0D4E-8CEB-C2DB-FB3F-D34566B8D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93" y="3564992"/>
            <a:ext cx="4082355" cy="305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5567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Verbindungsstück, Kabel, Datenübertragungskabel, Stromversorgung enthält.&#10;&#10;Automatisch generierte Beschreibung">
            <a:extLst>
              <a:ext uri="{FF2B5EF4-FFF2-40B4-BE49-F238E27FC236}">
                <a16:creationId xmlns:a16="http://schemas.microsoft.com/office/drawing/2014/main" id="{252F6AD8-9B5D-8E2C-4E01-A3C6C87C2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3" b="23453"/>
          <a:stretch/>
        </p:blipFill>
        <p:spPr>
          <a:xfrm>
            <a:off x="20" y="10"/>
            <a:ext cx="12191979" cy="6869563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8C28122-AA8C-48D4-93E8-7C0082B6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" y="2775974"/>
            <a:ext cx="5318105" cy="4093599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61554 w 2644724"/>
              <a:gd name="connsiteY2" fmla="*/ 566798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72750 w 2644724"/>
              <a:gd name="connsiteY1" fmla="*/ 552280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571974"/>
              <a:gd name="connsiteY0" fmla="*/ 552280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69622 w 2571974"/>
              <a:gd name="connsiteY7" fmla="*/ 1283604 h 2414332"/>
              <a:gd name="connsiteX8" fmla="*/ 2571974 w 2571974"/>
              <a:gd name="connsiteY8" fmla="*/ 2414306 h 2414332"/>
              <a:gd name="connsiteX9" fmla="*/ 2571969 w 2571974"/>
              <a:gd name="connsiteY9" fmla="*/ 2414332 h 2414332"/>
              <a:gd name="connsiteX0" fmla="*/ 0 w 2571974"/>
              <a:gd name="connsiteY0" fmla="*/ 534133 h 2414306"/>
              <a:gd name="connsiteX1" fmla="*/ 272655 w 2571974"/>
              <a:gd name="connsiteY1" fmla="*/ 360177 h 2414306"/>
              <a:gd name="connsiteX2" fmla="*/ 1109065 w 2571974"/>
              <a:gd name="connsiteY2" fmla="*/ 88701 h 2414306"/>
              <a:gd name="connsiteX3" fmla="*/ 1251779 w 2571974"/>
              <a:gd name="connsiteY3" fmla="*/ 0 h 2414306"/>
              <a:gd name="connsiteX4" fmla="*/ 1383183 w 2571974"/>
              <a:gd name="connsiteY4" fmla="*/ 80922 h 2414306"/>
              <a:gd name="connsiteX5" fmla="*/ 2226569 w 2571974"/>
              <a:gd name="connsiteY5" fmla="*/ 354733 h 2414306"/>
              <a:gd name="connsiteX6" fmla="*/ 2571974 w 2571974"/>
              <a:gd name="connsiteY6" fmla="*/ 822042 h 2414306"/>
              <a:gd name="connsiteX7" fmla="*/ 2569622 w 2571974"/>
              <a:gd name="connsiteY7" fmla="*/ 1283604 h 2414306"/>
              <a:gd name="connsiteX8" fmla="*/ 2571974 w 2571974"/>
              <a:gd name="connsiteY8" fmla="*/ 2414306 h 2414306"/>
              <a:gd name="connsiteX0" fmla="*/ 0 w 2571974"/>
              <a:gd name="connsiteY0" fmla="*/ 534133 h 1283604"/>
              <a:gd name="connsiteX1" fmla="*/ 272655 w 2571974"/>
              <a:gd name="connsiteY1" fmla="*/ 360177 h 1283604"/>
              <a:gd name="connsiteX2" fmla="*/ 1109065 w 2571974"/>
              <a:gd name="connsiteY2" fmla="*/ 88701 h 1283604"/>
              <a:gd name="connsiteX3" fmla="*/ 1251779 w 2571974"/>
              <a:gd name="connsiteY3" fmla="*/ 0 h 1283604"/>
              <a:gd name="connsiteX4" fmla="*/ 1383183 w 2571974"/>
              <a:gd name="connsiteY4" fmla="*/ 80922 h 1283604"/>
              <a:gd name="connsiteX5" fmla="*/ 2226569 w 2571974"/>
              <a:gd name="connsiteY5" fmla="*/ 354733 h 1283604"/>
              <a:gd name="connsiteX6" fmla="*/ 2571974 w 2571974"/>
              <a:gd name="connsiteY6" fmla="*/ 822042 h 1283604"/>
              <a:gd name="connsiteX7" fmla="*/ 2569622 w 2571974"/>
              <a:gd name="connsiteY7" fmla="*/ 1283604 h 128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974" h="1283604">
                <a:moveTo>
                  <a:pt x="0" y="534133"/>
                </a:moveTo>
                <a:cubicBezTo>
                  <a:pt x="54769" y="479838"/>
                  <a:pt x="85945" y="439860"/>
                  <a:pt x="272655" y="360177"/>
                </a:cubicBezTo>
                <a:cubicBezTo>
                  <a:pt x="519614" y="269446"/>
                  <a:pt x="821402" y="229668"/>
                  <a:pt x="1109065" y="88701"/>
                </a:cubicBezTo>
                <a:lnTo>
                  <a:pt x="1251779" y="0"/>
                </a:lnTo>
                <a:lnTo>
                  <a:pt x="1383183" y="80922"/>
                </a:lnTo>
                <a:cubicBezTo>
                  <a:pt x="1670846" y="221889"/>
                  <a:pt x="1979611" y="264002"/>
                  <a:pt x="2226569" y="354733"/>
                </a:cubicBezTo>
                <a:cubicBezTo>
                  <a:pt x="2464036" y="460028"/>
                  <a:pt x="2571974" y="580785"/>
                  <a:pt x="2571974" y="822042"/>
                </a:cubicBezTo>
                <a:lnTo>
                  <a:pt x="2569622" y="1283604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7B061B-7D22-401D-ACD7-A79B3A9F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926" y="24701"/>
            <a:ext cx="2582489" cy="4039782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8" fmla="*/ 2644724 w 2644724"/>
              <a:gd name="connsiteY8" fmla="*/ 2414306 h 2414306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0" fmla="*/ 0 w 2299319"/>
              <a:gd name="connsiteY0" fmla="*/ 2414306 h 2414306"/>
              <a:gd name="connsiteX1" fmla="*/ 0 w 2299319"/>
              <a:gd name="connsiteY1" fmla="*/ 822042 h 2414306"/>
              <a:gd name="connsiteX2" fmla="*/ 345405 w 2299319"/>
              <a:gd name="connsiteY2" fmla="*/ 354733 h 2414306"/>
              <a:gd name="connsiteX3" fmla="*/ 1181815 w 2299319"/>
              <a:gd name="connsiteY3" fmla="*/ 88701 h 2414306"/>
              <a:gd name="connsiteX4" fmla="*/ 1324529 w 2299319"/>
              <a:gd name="connsiteY4" fmla="*/ 0 h 2414306"/>
              <a:gd name="connsiteX5" fmla="*/ 1455933 w 2299319"/>
              <a:gd name="connsiteY5" fmla="*/ 80922 h 2414306"/>
              <a:gd name="connsiteX6" fmla="*/ 2299319 w 2299319"/>
              <a:gd name="connsiteY6" fmla="*/ 354733 h 2414306"/>
              <a:gd name="connsiteX0" fmla="*/ 0 w 1455933"/>
              <a:gd name="connsiteY0" fmla="*/ 2414306 h 2414306"/>
              <a:gd name="connsiteX1" fmla="*/ 0 w 1455933"/>
              <a:gd name="connsiteY1" fmla="*/ 822042 h 2414306"/>
              <a:gd name="connsiteX2" fmla="*/ 345405 w 1455933"/>
              <a:gd name="connsiteY2" fmla="*/ 354733 h 2414306"/>
              <a:gd name="connsiteX3" fmla="*/ 1181815 w 1455933"/>
              <a:gd name="connsiteY3" fmla="*/ 88701 h 2414306"/>
              <a:gd name="connsiteX4" fmla="*/ 1324529 w 1455933"/>
              <a:gd name="connsiteY4" fmla="*/ 0 h 2414306"/>
              <a:gd name="connsiteX5" fmla="*/ 1455933 w 1455933"/>
              <a:gd name="connsiteY5" fmla="*/ 80922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1313911 h 1313911"/>
              <a:gd name="connsiteX1" fmla="*/ 0 w 1324529"/>
              <a:gd name="connsiteY1" fmla="*/ 822042 h 1313911"/>
              <a:gd name="connsiteX2" fmla="*/ 345405 w 1324529"/>
              <a:gd name="connsiteY2" fmla="*/ 354733 h 1313911"/>
              <a:gd name="connsiteX3" fmla="*/ 1181815 w 1324529"/>
              <a:gd name="connsiteY3" fmla="*/ 88701 h 1313911"/>
              <a:gd name="connsiteX4" fmla="*/ 1324529 w 1324529"/>
              <a:gd name="connsiteY4" fmla="*/ 0 h 1313911"/>
              <a:gd name="connsiteX0" fmla="*/ 0 w 1248959"/>
              <a:gd name="connsiteY0" fmla="*/ 1266729 h 1266729"/>
              <a:gd name="connsiteX1" fmla="*/ 0 w 1248959"/>
              <a:gd name="connsiteY1" fmla="*/ 774860 h 1266729"/>
              <a:gd name="connsiteX2" fmla="*/ 345405 w 1248959"/>
              <a:gd name="connsiteY2" fmla="*/ 307551 h 1266729"/>
              <a:gd name="connsiteX3" fmla="*/ 1181815 w 1248959"/>
              <a:gd name="connsiteY3" fmla="*/ 41519 h 1266729"/>
              <a:gd name="connsiteX4" fmla="*/ 1248959 w 1248959"/>
              <a:gd name="connsiteY4" fmla="*/ 0 h 126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959" h="1266729">
                <a:moveTo>
                  <a:pt x="0" y="1266729"/>
                </a:moveTo>
                <a:lnTo>
                  <a:pt x="0" y="774860"/>
                </a:lnTo>
                <a:cubicBezTo>
                  <a:pt x="0" y="533603"/>
                  <a:pt x="107938" y="412846"/>
                  <a:pt x="345405" y="307551"/>
                </a:cubicBezTo>
                <a:cubicBezTo>
                  <a:pt x="592364" y="216820"/>
                  <a:pt x="894152" y="182486"/>
                  <a:pt x="1181815" y="41519"/>
                </a:cubicBezTo>
                <a:lnTo>
                  <a:pt x="1248959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44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E5B6B-5702-D27D-D4E0-D206EE96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Kunst, Anzeigegerät, Fernsehen, Bild enthält.&#10;&#10;Beschreibung automatisch generiert.">
            <a:extLst>
              <a:ext uri="{FF2B5EF4-FFF2-40B4-BE49-F238E27FC236}">
                <a16:creationId xmlns:a16="http://schemas.microsoft.com/office/drawing/2014/main" id="{85F6FDD1-D0C1-1C64-37E0-B261C1F8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" y="290793"/>
            <a:ext cx="11148250" cy="627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52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261A2-A270-1DB9-AA93-1342CB6E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2490472" cy="1064277"/>
          </a:xfrm>
        </p:spPr>
        <p:txBody>
          <a:bodyPr/>
          <a:lstStyle/>
          <a:p>
            <a:r>
              <a:rPr lang="de-DE"/>
              <a:t>Bildpuffer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C72202-561A-AD5E-9B1E-AEB5804D7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160x120p</a:t>
            </a:r>
          </a:p>
          <a:p>
            <a:r>
              <a:rPr lang="de-DE" dirty="0"/>
              <a:t>8-bit Farbtiefe</a:t>
            </a:r>
          </a:p>
          <a:p>
            <a:r>
              <a:rPr lang="de-DE" dirty="0"/>
              <a:t>2 Bildpuffer</a:t>
            </a:r>
          </a:p>
          <a:p>
            <a:r>
              <a:rPr lang="de-DE" dirty="0"/>
              <a:t>Bildpuffer Wechsel per Memory Command (Angezeigt/Beschrieben)</a:t>
            </a:r>
          </a:p>
          <a:p>
            <a:r>
              <a:rPr lang="de-DE" dirty="0"/>
              <a:t>2*19,2kB -&gt; 38,4 kB (307,2kb) (Diesmal 1 Byte = 8 Bit)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6BC5B-6B63-A014-26E8-12BA4736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7"/>
          <a:stretch/>
        </p:blipFill>
        <p:spPr>
          <a:xfrm>
            <a:off x="4400549" y="190500"/>
            <a:ext cx="7049487" cy="21272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97D1600-3E51-9A7B-F570-4D0F045D4BB4}"/>
              </a:ext>
            </a:extLst>
          </p:cNvPr>
          <p:cNvSpPr/>
          <p:nvPr/>
        </p:nvSpPr>
        <p:spPr>
          <a:xfrm>
            <a:off x="6728847" y="594101"/>
            <a:ext cx="878237" cy="11236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236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Verbindungsstück, Kabel, Datenübertragungskabel, Stromversorgung enthält.&#10;&#10;Automatisch generierte Beschreibung">
            <a:extLst>
              <a:ext uri="{FF2B5EF4-FFF2-40B4-BE49-F238E27FC236}">
                <a16:creationId xmlns:a16="http://schemas.microsoft.com/office/drawing/2014/main" id="{252F6AD8-9B5D-8E2C-4E01-A3C6C87C2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3" b="23453"/>
          <a:stretch/>
        </p:blipFill>
        <p:spPr>
          <a:xfrm>
            <a:off x="20" y="10"/>
            <a:ext cx="12191979" cy="6869563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8C28122-AA8C-48D4-93E8-7C0082B6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" y="2775974"/>
            <a:ext cx="5318105" cy="4093599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61554 w 2644724"/>
              <a:gd name="connsiteY2" fmla="*/ 566798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72750 w 2644724"/>
              <a:gd name="connsiteY1" fmla="*/ 552280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571974"/>
              <a:gd name="connsiteY0" fmla="*/ 552280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69622 w 2571974"/>
              <a:gd name="connsiteY7" fmla="*/ 1283604 h 2414332"/>
              <a:gd name="connsiteX8" fmla="*/ 2571974 w 2571974"/>
              <a:gd name="connsiteY8" fmla="*/ 2414306 h 2414332"/>
              <a:gd name="connsiteX9" fmla="*/ 2571969 w 2571974"/>
              <a:gd name="connsiteY9" fmla="*/ 2414332 h 2414332"/>
              <a:gd name="connsiteX0" fmla="*/ 0 w 2571974"/>
              <a:gd name="connsiteY0" fmla="*/ 534133 h 2414306"/>
              <a:gd name="connsiteX1" fmla="*/ 272655 w 2571974"/>
              <a:gd name="connsiteY1" fmla="*/ 360177 h 2414306"/>
              <a:gd name="connsiteX2" fmla="*/ 1109065 w 2571974"/>
              <a:gd name="connsiteY2" fmla="*/ 88701 h 2414306"/>
              <a:gd name="connsiteX3" fmla="*/ 1251779 w 2571974"/>
              <a:gd name="connsiteY3" fmla="*/ 0 h 2414306"/>
              <a:gd name="connsiteX4" fmla="*/ 1383183 w 2571974"/>
              <a:gd name="connsiteY4" fmla="*/ 80922 h 2414306"/>
              <a:gd name="connsiteX5" fmla="*/ 2226569 w 2571974"/>
              <a:gd name="connsiteY5" fmla="*/ 354733 h 2414306"/>
              <a:gd name="connsiteX6" fmla="*/ 2571974 w 2571974"/>
              <a:gd name="connsiteY6" fmla="*/ 822042 h 2414306"/>
              <a:gd name="connsiteX7" fmla="*/ 2569622 w 2571974"/>
              <a:gd name="connsiteY7" fmla="*/ 1283604 h 2414306"/>
              <a:gd name="connsiteX8" fmla="*/ 2571974 w 2571974"/>
              <a:gd name="connsiteY8" fmla="*/ 2414306 h 2414306"/>
              <a:gd name="connsiteX0" fmla="*/ 0 w 2571974"/>
              <a:gd name="connsiteY0" fmla="*/ 534133 h 1283604"/>
              <a:gd name="connsiteX1" fmla="*/ 272655 w 2571974"/>
              <a:gd name="connsiteY1" fmla="*/ 360177 h 1283604"/>
              <a:gd name="connsiteX2" fmla="*/ 1109065 w 2571974"/>
              <a:gd name="connsiteY2" fmla="*/ 88701 h 1283604"/>
              <a:gd name="connsiteX3" fmla="*/ 1251779 w 2571974"/>
              <a:gd name="connsiteY3" fmla="*/ 0 h 1283604"/>
              <a:gd name="connsiteX4" fmla="*/ 1383183 w 2571974"/>
              <a:gd name="connsiteY4" fmla="*/ 80922 h 1283604"/>
              <a:gd name="connsiteX5" fmla="*/ 2226569 w 2571974"/>
              <a:gd name="connsiteY5" fmla="*/ 354733 h 1283604"/>
              <a:gd name="connsiteX6" fmla="*/ 2571974 w 2571974"/>
              <a:gd name="connsiteY6" fmla="*/ 822042 h 1283604"/>
              <a:gd name="connsiteX7" fmla="*/ 2569622 w 2571974"/>
              <a:gd name="connsiteY7" fmla="*/ 1283604 h 128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974" h="1283604">
                <a:moveTo>
                  <a:pt x="0" y="534133"/>
                </a:moveTo>
                <a:cubicBezTo>
                  <a:pt x="54769" y="479838"/>
                  <a:pt x="85945" y="439860"/>
                  <a:pt x="272655" y="360177"/>
                </a:cubicBezTo>
                <a:cubicBezTo>
                  <a:pt x="519614" y="269446"/>
                  <a:pt x="821402" y="229668"/>
                  <a:pt x="1109065" y="88701"/>
                </a:cubicBezTo>
                <a:lnTo>
                  <a:pt x="1251779" y="0"/>
                </a:lnTo>
                <a:lnTo>
                  <a:pt x="1383183" y="80922"/>
                </a:lnTo>
                <a:cubicBezTo>
                  <a:pt x="1670846" y="221889"/>
                  <a:pt x="1979611" y="264002"/>
                  <a:pt x="2226569" y="354733"/>
                </a:cubicBezTo>
                <a:cubicBezTo>
                  <a:pt x="2464036" y="460028"/>
                  <a:pt x="2571974" y="580785"/>
                  <a:pt x="2571974" y="822042"/>
                </a:cubicBezTo>
                <a:lnTo>
                  <a:pt x="2569622" y="1283604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7B061B-7D22-401D-ACD7-A79B3A9F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926" y="24701"/>
            <a:ext cx="2582489" cy="4039782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8" fmla="*/ 2644724 w 2644724"/>
              <a:gd name="connsiteY8" fmla="*/ 2414306 h 2414306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0" fmla="*/ 0 w 2299319"/>
              <a:gd name="connsiteY0" fmla="*/ 2414306 h 2414306"/>
              <a:gd name="connsiteX1" fmla="*/ 0 w 2299319"/>
              <a:gd name="connsiteY1" fmla="*/ 822042 h 2414306"/>
              <a:gd name="connsiteX2" fmla="*/ 345405 w 2299319"/>
              <a:gd name="connsiteY2" fmla="*/ 354733 h 2414306"/>
              <a:gd name="connsiteX3" fmla="*/ 1181815 w 2299319"/>
              <a:gd name="connsiteY3" fmla="*/ 88701 h 2414306"/>
              <a:gd name="connsiteX4" fmla="*/ 1324529 w 2299319"/>
              <a:gd name="connsiteY4" fmla="*/ 0 h 2414306"/>
              <a:gd name="connsiteX5" fmla="*/ 1455933 w 2299319"/>
              <a:gd name="connsiteY5" fmla="*/ 80922 h 2414306"/>
              <a:gd name="connsiteX6" fmla="*/ 2299319 w 2299319"/>
              <a:gd name="connsiteY6" fmla="*/ 354733 h 2414306"/>
              <a:gd name="connsiteX0" fmla="*/ 0 w 1455933"/>
              <a:gd name="connsiteY0" fmla="*/ 2414306 h 2414306"/>
              <a:gd name="connsiteX1" fmla="*/ 0 w 1455933"/>
              <a:gd name="connsiteY1" fmla="*/ 822042 h 2414306"/>
              <a:gd name="connsiteX2" fmla="*/ 345405 w 1455933"/>
              <a:gd name="connsiteY2" fmla="*/ 354733 h 2414306"/>
              <a:gd name="connsiteX3" fmla="*/ 1181815 w 1455933"/>
              <a:gd name="connsiteY3" fmla="*/ 88701 h 2414306"/>
              <a:gd name="connsiteX4" fmla="*/ 1324529 w 1455933"/>
              <a:gd name="connsiteY4" fmla="*/ 0 h 2414306"/>
              <a:gd name="connsiteX5" fmla="*/ 1455933 w 1455933"/>
              <a:gd name="connsiteY5" fmla="*/ 80922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1313911 h 1313911"/>
              <a:gd name="connsiteX1" fmla="*/ 0 w 1324529"/>
              <a:gd name="connsiteY1" fmla="*/ 822042 h 1313911"/>
              <a:gd name="connsiteX2" fmla="*/ 345405 w 1324529"/>
              <a:gd name="connsiteY2" fmla="*/ 354733 h 1313911"/>
              <a:gd name="connsiteX3" fmla="*/ 1181815 w 1324529"/>
              <a:gd name="connsiteY3" fmla="*/ 88701 h 1313911"/>
              <a:gd name="connsiteX4" fmla="*/ 1324529 w 1324529"/>
              <a:gd name="connsiteY4" fmla="*/ 0 h 1313911"/>
              <a:gd name="connsiteX0" fmla="*/ 0 w 1248959"/>
              <a:gd name="connsiteY0" fmla="*/ 1266729 h 1266729"/>
              <a:gd name="connsiteX1" fmla="*/ 0 w 1248959"/>
              <a:gd name="connsiteY1" fmla="*/ 774860 h 1266729"/>
              <a:gd name="connsiteX2" fmla="*/ 345405 w 1248959"/>
              <a:gd name="connsiteY2" fmla="*/ 307551 h 1266729"/>
              <a:gd name="connsiteX3" fmla="*/ 1181815 w 1248959"/>
              <a:gd name="connsiteY3" fmla="*/ 41519 h 1266729"/>
              <a:gd name="connsiteX4" fmla="*/ 1248959 w 1248959"/>
              <a:gd name="connsiteY4" fmla="*/ 0 h 126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959" h="1266729">
                <a:moveTo>
                  <a:pt x="0" y="1266729"/>
                </a:moveTo>
                <a:lnTo>
                  <a:pt x="0" y="774860"/>
                </a:lnTo>
                <a:cubicBezTo>
                  <a:pt x="0" y="533603"/>
                  <a:pt x="107938" y="412846"/>
                  <a:pt x="345405" y="307551"/>
                </a:cubicBezTo>
                <a:cubicBezTo>
                  <a:pt x="592364" y="216820"/>
                  <a:pt x="894152" y="182486"/>
                  <a:pt x="1181815" y="41519"/>
                </a:cubicBezTo>
                <a:lnTo>
                  <a:pt x="1248959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4445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D5059-0630-B32E-90DD-CF7E0923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Befehlssatz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619F69-46C7-86BB-40EE-8C6C5E9E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23ED2-DAAC-419A-B933-831C77483DB8}" type="datetime1">
              <a:rPr lang="de-DE"/>
              <a:t>29.10.2024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EF2ED5-8C8C-1535-773A-4EE89642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AAA5B-F213-96CA-10F8-0C0DCCDD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26</a:t>
            </a:fld>
            <a:endParaRPr lang="en-US"/>
          </a:p>
        </p:txBody>
      </p:sp>
      <p:pic>
        <p:nvPicPr>
          <p:cNvPr id="10" name="Inhaltsplatzhalter 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A7DBD48-AA7B-517F-6F45-5EEA3936E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40" y="1443831"/>
            <a:ext cx="4912519" cy="4912519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5167640-8C59-1DBF-8B16-05D3504570DF}"/>
              </a:ext>
            </a:extLst>
          </p:cNvPr>
          <p:cNvSpPr txBox="1"/>
          <p:nvPr/>
        </p:nvSpPr>
        <p:spPr>
          <a:xfrm>
            <a:off x="2906116" y="6400413"/>
            <a:ext cx="6379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Quelle: </a:t>
            </a:r>
            <a:r>
              <a:rPr lang="en-GB" sz="1200">
                <a:hlinkClick r:id="rId4"/>
              </a:rPr>
              <a:t>https://www.reddit.com/r/StopDoingScience/comments/10fv0ws/stop_doing_optimization/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9110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DA9D3-7FD4-8C58-5C33-60A7ED84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GPDI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27EBE6-BED9-5E3A-1AA7-F4C4C6ABD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General Purpose Differential Interface</a:t>
            </a:r>
          </a:p>
          <a:p>
            <a:r>
              <a:rPr lang="en-GB"/>
              <a:t>DVI-D </a:t>
            </a:r>
            <a:r>
              <a:rPr lang="en-GB" err="1"/>
              <a:t>Protokol</a:t>
            </a:r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3FD280-2B6A-B21F-D7FC-05180262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54" y="438150"/>
            <a:ext cx="5438414" cy="1585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AB572B9-EA0B-A9A9-4E0F-1821B0C33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553" y="2759067"/>
            <a:ext cx="5434311" cy="33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89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74E8D6-AD8D-FCD1-E207-D686475A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56" y="364927"/>
            <a:ext cx="9945488" cy="283884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4A684F-11EA-3BBA-2BC2-057C073E6FE8}"/>
              </a:ext>
            </a:extLst>
          </p:cNvPr>
          <p:cNvSpPr txBox="1"/>
          <p:nvPr/>
        </p:nvSpPr>
        <p:spPr>
          <a:xfrm>
            <a:off x="1123256" y="648866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linkClick r:id="rId4"/>
              </a:rPr>
              <a:t>https://www.fpga4fun.com/HDMI.html</a:t>
            </a:r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9454AF-1955-1A82-D6CD-BBD32C512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56" y="3579309"/>
            <a:ext cx="9945488" cy="219137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90CD722-28B6-490C-4D03-45E91CC9CB0B}"/>
              </a:ext>
            </a:extLst>
          </p:cNvPr>
          <p:cNvSpPr txBox="1"/>
          <p:nvPr/>
        </p:nvSpPr>
        <p:spPr>
          <a:xfrm>
            <a:off x="1123256" y="6016109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linkClick r:id="rId6"/>
              </a:rPr>
              <a:t>https://glenwing.github.io/docs/DVI-1.0.pdf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688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D5059-0630-B32E-90DD-CF7E0923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Befehlssatz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619F69-46C7-86BB-40EE-8C6C5E9E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23ED2-DAAC-419A-B933-831C77483DB8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EF2ED5-8C8C-1535-773A-4EE89642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AAA5B-F213-96CA-10F8-0C0DCCDD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29</a:t>
            </a:fld>
            <a:endParaRPr lang="en-US"/>
          </a:p>
        </p:txBody>
      </p:sp>
      <p:pic>
        <p:nvPicPr>
          <p:cNvPr id="10" name="Inhaltsplatzhalter 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A7DBD48-AA7B-517F-6F45-5EEA3936E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97" y="1017474"/>
            <a:ext cx="4912519" cy="4912519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5167640-8C59-1DBF-8B16-05D3504570DF}"/>
              </a:ext>
            </a:extLst>
          </p:cNvPr>
          <p:cNvSpPr txBox="1"/>
          <p:nvPr/>
        </p:nvSpPr>
        <p:spPr>
          <a:xfrm>
            <a:off x="4167044" y="5992199"/>
            <a:ext cx="6379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Quelle: </a:t>
            </a:r>
            <a:r>
              <a:rPr lang="en-GB" sz="1200">
                <a:hlinkClick r:id="rId4"/>
              </a:rPr>
              <a:t>https://www.reddit.com/r/StopDoingScience/comments/10fv0ws/stop_doing_optimization/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9110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1C52209A-04C9-A7E0-3B9E-8BDDBCBE2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864" y="248187"/>
            <a:ext cx="9322593" cy="63603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0997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414418-FEFB-F63C-11D7-D1268E5E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de-DE"/>
              <a:t>Designziele</a:t>
            </a:r>
            <a:endParaRPr lang="de-DE" err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AB6095-A1BB-F76C-1772-198A9C95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745" y="501128"/>
            <a:ext cx="3311342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E74B09-4622-2693-EEA1-67F21E889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4470831" cy="30531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RISC</a:t>
            </a:r>
          </a:p>
          <a:p>
            <a:r>
              <a:rPr lang="de-DE" dirty="0"/>
              <a:t>32-Bit (Yannik findet das ganz wichtig)</a:t>
            </a:r>
          </a:p>
          <a:p>
            <a:r>
              <a:rPr lang="de-DE" dirty="0"/>
              <a:t>Spiele Mechaniken durch Hardwarebeschleuniger optimieren</a:t>
            </a:r>
          </a:p>
          <a:p>
            <a:r>
              <a:rPr lang="de-DE" dirty="0"/>
              <a:t>"Einfach"</a:t>
            </a:r>
          </a:p>
          <a:p>
            <a:endParaRPr lang="de-DE"/>
          </a:p>
          <a:p>
            <a:endParaRPr lang="de-DE"/>
          </a:p>
          <a:p>
            <a:pPr lvl="4"/>
            <a:endParaRPr lang="de-DE"/>
          </a:p>
          <a:p>
            <a:pPr lvl="2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Difference between RISC and CISC Architecture and how they works">
            <a:extLst>
              <a:ext uri="{FF2B5EF4-FFF2-40B4-BE49-F238E27FC236}">
                <a16:creationId xmlns:a16="http://schemas.microsoft.com/office/drawing/2014/main" id="{C9524D58-8799-1D96-E29E-F2D9B321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9" y="1887190"/>
            <a:ext cx="4848551" cy="308361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58480F-934E-DA39-7502-8DF90DF4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6975" y="6356350"/>
            <a:ext cx="29609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71834AB-6090-48AA-8797-0871F41E5A99}" type="datetime1">
              <a:rPr lang="de-DE"/>
              <a:pPr>
                <a:spcAft>
                  <a:spcPts val="600"/>
                </a:spcAft>
              </a:pPr>
              <a:t>06.11.2024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27E42-47EA-0B4E-0871-5B69DEB4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498" y="6356350"/>
            <a:ext cx="51547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D5C24F-46F3-8A32-45DC-8B7CC91FDFB2}"/>
              </a:ext>
            </a:extLst>
          </p:cNvPr>
          <p:cNvSpPr txBox="1"/>
          <p:nvPr/>
        </p:nvSpPr>
        <p:spPr>
          <a:xfrm>
            <a:off x="6928283" y="4992043"/>
            <a:ext cx="4591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Quelle: </a:t>
            </a:r>
            <a:r>
              <a:rPr lang="en-GB" sz="1200">
                <a:hlinkClick r:id="rId3"/>
              </a:rPr>
              <a:t>https://microcontrollerslab.com/difference-between-risc-and-cisc/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194909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391BC68F-F693-6051-49FB-411A6D569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11" r="1" b="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EDF6D-AC24-1D03-5CFD-A5683CDF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Befehlssatz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F39FB0-EF16-15E1-60BE-25E840FB6DF5}"/>
              </a:ext>
            </a:extLst>
          </p:cNvPr>
          <p:cNvSpPr txBox="1"/>
          <p:nvPr/>
        </p:nvSpPr>
        <p:spPr>
          <a:xfrm>
            <a:off x="1186953" y="4843773"/>
            <a:ext cx="1472720" cy="5029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SzPct val="150000"/>
            </a:pPr>
            <a:r>
              <a:rPr lang="en-US" sz="2400" b="1" cap="all" spc="300"/>
              <a:t>Hans</a:t>
            </a:r>
            <a:endParaRPr lang="en-US" sz="2000" b="1" cap="all" spc="3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5481A4-501C-9B05-E0F1-3B8CC454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488" y="6359140"/>
            <a:ext cx="3384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217F1E-A435-83B0-78CA-6F0582372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6975" y="6356350"/>
            <a:ext cx="29609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D128946-5328-45AB-9C76-7A0E40537ECB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11/6/2024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181E-301D-B4C4-0B62-93C95735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498" y="6356350"/>
            <a:ext cx="5154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3E7F19-CDF9-EF9E-26BB-DB235A8E8247}"/>
              </a:ext>
            </a:extLst>
          </p:cNvPr>
          <p:cNvSpPr txBox="1"/>
          <p:nvPr/>
        </p:nvSpPr>
        <p:spPr>
          <a:xfrm>
            <a:off x="3518322" y="6356350"/>
            <a:ext cx="5150806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/>
              <a:t>Quelle: </a:t>
            </a:r>
            <a:r>
              <a:rPr lang="de-DE" sz="1200">
                <a:ea typeface="+mn-lt"/>
                <a:cs typeface="+mn-lt"/>
                <a:hlinkClick r:id="rId3"/>
              </a:rPr>
              <a:t>https://ojoyoshidareport.com/arm-up-risc-v-down-but-the-real-loser-is-x86/</a:t>
            </a:r>
            <a:endParaRPr lang="de-DE" sz="1200">
              <a:ea typeface="+mn-lt"/>
              <a:cs typeface="+mn-lt"/>
            </a:endParaRPr>
          </a:p>
          <a:p>
            <a:endParaRPr lang="de-DE" sz="11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01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03BB7-DADA-877E-D661-3BAC6BB7D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8" y="597960"/>
            <a:ext cx="9076329" cy="1064277"/>
          </a:xfrm>
        </p:spPr>
        <p:txBody>
          <a:bodyPr/>
          <a:lstStyle/>
          <a:p>
            <a:r>
              <a:rPr lang="de-DE"/>
              <a:t>Planung</a:t>
            </a:r>
          </a:p>
        </p:txBody>
      </p:sp>
      <p:pic>
        <p:nvPicPr>
          <p:cNvPr id="7" name="Inhaltsplatzhalter 6" descr="Ein Bild, das Text, Screenshot, Schrift, Karte Menü enthält.&#10;&#10;Beschreibung automatisch generiert.">
            <a:extLst>
              <a:ext uri="{FF2B5EF4-FFF2-40B4-BE49-F238E27FC236}">
                <a16:creationId xmlns:a16="http://schemas.microsoft.com/office/drawing/2014/main" id="{ED3FE720-6FD8-1A93-121C-B72713E1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9394" y="282248"/>
            <a:ext cx="1690370" cy="628111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C81634-2ABA-2BC7-6CA1-524350D86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CF63-7DAE-46A3-958C-40128FA1BD40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8D1595-6464-12CA-B6AB-9CED6F53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AE9B9-A978-A2E8-3B3D-E7A02B83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32</a:t>
            </a:fld>
            <a:endParaRPr lang="en-US"/>
          </a:p>
        </p:txBody>
      </p:sp>
      <p:pic>
        <p:nvPicPr>
          <p:cNvPr id="8" name="Grafik 7" descr="Ein Bild, das Text, Screenshot, Karte Menü, Zahl enthält.&#10;&#10;Beschreibung automatisch generiert.">
            <a:extLst>
              <a:ext uri="{FF2B5EF4-FFF2-40B4-BE49-F238E27FC236}">
                <a16:creationId xmlns:a16="http://schemas.microsoft.com/office/drawing/2014/main" id="{82420F98-8140-A782-B27A-BF377F882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219" y="281214"/>
            <a:ext cx="2995919" cy="6168572"/>
          </a:xfrm>
          <a:prstGeom prst="rect">
            <a:avLst/>
          </a:prstGeom>
        </p:spPr>
      </p:pic>
      <p:pic>
        <p:nvPicPr>
          <p:cNvPr id="9" name="Grafik 8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203AC3E8-B0AF-E9B0-2772-3388AEC2C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416" y="545193"/>
            <a:ext cx="4010025" cy="3009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D55A8C0B-9F20-8850-0F21-93AFAC5C9DB9}"/>
                  </a:ext>
                </a:extLst>
              </p14:cNvPr>
              <p14:cNvContentPartPr/>
              <p14:nvPr/>
            </p14:nvContentPartPr>
            <p14:xfrm>
              <a:off x="9163792" y="1504207"/>
              <a:ext cx="89496" cy="1493199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D55A8C0B-9F20-8850-0F21-93AFAC5C9D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45893" y="1486212"/>
                <a:ext cx="124936" cy="1528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98A0FFDF-0263-97AC-9251-C85454FF2B72}"/>
                  </a:ext>
                </a:extLst>
              </p14:cNvPr>
              <p14:cNvContentPartPr/>
              <p14:nvPr/>
            </p14:nvContentPartPr>
            <p14:xfrm>
              <a:off x="9094519" y="613558"/>
              <a:ext cx="10327" cy="523393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98A0FFDF-0263-97AC-9251-C85454FF2B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77307" y="595560"/>
                <a:ext cx="44406" cy="559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1ED1475-A665-F56D-CE22-D257ECAD06CA}"/>
                  </a:ext>
                </a:extLst>
              </p14:cNvPr>
              <p14:cNvContentPartPr/>
              <p14:nvPr/>
            </p14:nvContentPartPr>
            <p14:xfrm>
              <a:off x="5522026" y="5650675"/>
              <a:ext cx="30154" cy="870667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1ED1475-A665-F56D-CE22-D257ECAD06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4077" y="5632679"/>
                <a:ext cx="65693" cy="906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AE34734F-CB9A-AE66-8FF3-7E677DB87549}"/>
                  </a:ext>
                </a:extLst>
              </p14:cNvPr>
              <p14:cNvContentPartPr/>
              <p14:nvPr/>
            </p14:nvContentPartPr>
            <p14:xfrm>
              <a:off x="5472545" y="1227117"/>
              <a:ext cx="20044" cy="216608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AE34734F-CB9A-AE66-8FF3-7E677DB875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4963" y="1209156"/>
                <a:ext cx="54857" cy="252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F0DD14AD-757E-A753-CEA0-9CE68FC62F84}"/>
                  </a:ext>
                </a:extLst>
              </p14:cNvPr>
              <p14:cNvContentPartPr/>
              <p14:nvPr/>
            </p14:nvContentPartPr>
            <p14:xfrm>
              <a:off x="5442425" y="1642752"/>
              <a:ext cx="10327" cy="790517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F0DD14AD-757E-A753-CEA0-9CE68FC62F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25213" y="1624761"/>
                <a:ext cx="44406" cy="8261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7314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2E9D6-4ED3-46DF-A4B2-D954494B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Umsetzung</a:t>
            </a:r>
          </a:p>
        </p:txBody>
      </p:sp>
      <p:pic>
        <p:nvPicPr>
          <p:cNvPr id="7" name="Inhaltsplatzhalter 6" descr="Ein Bild, das Text, Zahl, Reihe, Kreuzworträtsel enthält.&#10;&#10;Beschreibung automatisch generiert.">
            <a:extLst>
              <a:ext uri="{FF2B5EF4-FFF2-40B4-BE49-F238E27FC236}">
                <a16:creationId xmlns:a16="http://schemas.microsoft.com/office/drawing/2014/main" id="{DA171DAB-7AD4-1B63-1563-AB48868CD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304" y="2986019"/>
            <a:ext cx="5143500" cy="187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4109C5-1B30-42BE-FA48-F2165FB7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336ED-DF9F-4D7F-9012-B862A710CBB6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DF7B62-E138-D8D9-FE77-76B04B3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79EE4-6BF9-B06B-2945-D06E02A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33</a:t>
            </a:fld>
            <a:endParaRPr lang="en-US"/>
          </a:p>
        </p:txBody>
      </p:sp>
      <p:pic>
        <p:nvPicPr>
          <p:cNvPr id="9" name="Grafik 8" descr="Ein Bild, das Text, Screenshot, Zahl, Schrift enthält.&#10;&#10;Beschreibung automatisch generiert.">
            <a:extLst>
              <a:ext uri="{FF2B5EF4-FFF2-40B4-BE49-F238E27FC236}">
                <a16:creationId xmlns:a16="http://schemas.microsoft.com/office/drawing/2014/main" id="{70D47E35-C12F-6ACA-1BA1-26D16033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709" y="2329700"/>
            <a:ext cx="4305754" cy="3189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31F39A0-851A-D3EE-7454-7B82982C173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308804" y="3924231"/>
            <a:ext cx="1705905" cy="1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AD14626F-1DB4-A37B-B7D5-B76A90661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04" y="5304600"/>
            <a:ext cx="5143500" cy="1184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322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60847-099A-05AD-C4BA-C1C2B946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Planung</a:t>
            </a:r>
          </a:p>
        </p:txBody>
      </p:sp>
      <p:pic>
        <p:nvPicPr>
          <p:cNvPr id="7" name="Inhaltsplatzhalter 6" descr="Ein Bild, das Text, Screenshot, Software, Schrift enthält.&#10;&#10;Beschreibung automatisch generiert.">
            <a:extLst>
              <a:ext uri="{FF2B5EF4-FFF2-40B4-BE49-F238E27FC236}">
                <a16:creationId xmlns:a16="http://schemas.microsoft.com/office/drawing/2014/main" id="{15E173C1-AECD-5DA2-8EE1-7E107F13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7732" y="1872268"/>
            <a:ext cx="9826625" cy="311921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E4CA34-5711-76C0-4554-E2A0240B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71A7A-C2BD-483E-8A99-81434D4763AD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AF40A9-3C78-EE54-C95A-7AEC109F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68032E-E23D-6700-A1C9-89D6796B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5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6EE-A599-5BAD-F2E5-104AF396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Umsetzung</a:t>
            </a:r>
          </a:p>
        </p:txBody>
      </p:sp>
      <p:pic>
        <p:nvPicPr>
          <p:cNvPr id="7" name="Inhaltsplatzhalter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BC9CDB29-62E5-0726-93AE-D9E087075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0527" y="1834793"/>
            <a:ext cx="4684450" cy="459382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C8B1D2-9AE3-A208-514F-4FCB4728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95A0-2B13-48BA-B0AA-D8992B65AA06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C4E1C3-36C9-FB76-DA73-A751F1C1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15CCE5-1B1A-E381-47BE-E7DC2BF2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35</a:t>
            </a:fld>
            <a:endParaRPr lang="en-US"/>
          </a:p>
        </p:txBody>
      </p:sp>
      <p:pic>
        <p:nvPicPr>
          <p:cNvPr id="8" name="Grafik 7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20290D8E-24A9-454C-FC50-E8D18BC1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11" y="1900952"/>
            <a:ext cx="4777105" cy="446151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856A827-A92B-F980-37D6-A719F7976AB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5741216" y="4131707"/>
            <a:ext cx="1329311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1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395A2-D5D0-F901-4898-00CC92BD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Finale Version</a:t>
            </a:r>
            <a:br>
              <a:rPr lang="de-DE"/>
            </a:br>
            <a:r>
              <a:rPr lang="de-DE" sz="2800" err="1"/>
              <a:t>Opcode</a:t>
            </a:r>
            <a:endParaRPr lang="de-DE" err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7A583B-72C0-DBE8-AA2D-15B6EC27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B1C3-924C-4CAE-8036-45992C224959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C180CB-C49C-8563-048A-D0C80CFA9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363777-67A3-9425-52B8-3A50D806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36</a:t>
            </a:fld>
            <a:endParaRPr lang="en-US"/>
          </a:p>
        </p:txBody>
      </p:sp>
      <p:pic>
        <p:nvPicPr>
          <p:cNvPr id="17" name="Inhaltsplatzhalter 1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979D4447-B40C-C57A-40C4-EB7F86075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2416" y="1658382"/>
            <a:ext cx="8216749" cy="4593828"/>
          </a:xfrm>
        </p:spPr>
      </p:pic>
    </p:spTree>
    <p:extLst>
      <p:ext uri="{BB962C8B-B14F-4D97-AF65-F5344CB8AC3E}">
        <p14:creationId xmlns:p14="http://schemas.microsoft.com/office/powerpoint/2010/main" val="470341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217BA-050B-2C89-389C-FA71441F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Register Format</a:t>
            </a:r>
          </a:p>
        </p:txBody>
      </p:sp>
      <p:pic>
        <p:nvPicPr>
          <p:cNvPr id="7" name="Inhaltsplatzhalter 6" descr="Register Format">
            <a:extLst>
              <a:ext uri="{FF2B5EF4-FFF2-40B4-BE49-F238E27FC236}">
                <a16:creationId xmlns:a16="http://schemas.microsoft.com/office/drawing/2014/main" id="{E5DB4FFC-E98E-25A7-5891-435E27A46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4760" y="2537886"/>
            <a:ext cx="9250135" cy="178797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2DAEB9-DD46-7AE6-5C6E-ADD48ACA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6C60-8BF3-4920-8180-D46774064F7A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BABBE6-EB21-9EA8-2C02-993490E7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87452C-9881-068B-38E9-6407E130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61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BA2021-C304-BD8B-E6A5-D89CE0AC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Immediate Format</a:t>
            </a:r>
          </a:p>
        </p:txBody>
      </p:sp>
      <p:pic>
        <p:nvPicPr>
          <p:cNvPr id="7" name="Inhaltsplatzhalter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17F4A965-B684-11C2-8967-3221AC49A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7773" y="2691440"/>
            <a:ext cx="8129896" cy="174146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3B3722-1AFA-A561-385C-840E2602D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40BD5-7AF6-4C0C-A54F-EA13B4BB051E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3035D6-138F-CEE9-C342-3AB3BA13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E0D210-6EF4-865C-B6CF-62AB7091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22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10494-78A0-C9D6-D65C-001CE887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Jump Format</a:t>
            </a:r>
          </a:p>
        </p:txBody>
      </p:sp>
      <p:pic>
        <p:nvPicPr>
          <p:cNvPr id="7" name="Inhaltsplatzhalter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5157E821-2218-1917-F7F1-034A2CA7E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250" y="1812625"/>
            <a:ext cx="4114800" cy="13335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66D51-B8DF-5770-8AB3-1199FD33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41BE-98F0-418A-88B3-0609C0337BDF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B5FB65-A2FC-5564-9065-686AAE79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59746-B40F-A53E-9156-A67CC1B8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39</a:t>
            </a:fld>
            <a:endParaRPr lang="en-US"/>
          </a:p>
        </p:txBody>
      </p:sp>
      <p:pic>
        <p:nvPicPr>
          <p:cNvPr id="8" name="Grafik 7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DAABFA93-D69C-66DF-54C0-4D43A39D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7209" r="22" b="465"/>
          <a:stretch/>
        </p:blipFill>
        <p:spPr>
          <a:xfrm>
            <a:off x="1976437" y="4054022"/>
            <a:ext cx="8237337" cy="433809"/>
          </a:xfrm>
          <a:prstGeom prst="rect">
            <a:avLst/>
          </a:prstGeom>
        </p:spPr>
      </p:pic>
      <p:pic>
        <p:nvPicPr>
          <p:cNvPr id="9" name="Grafik 8" descr="Ein Bild, das Screenshot, Text, Schrift, Reihe enthält.&#10;&#10;Beschreibung automatisch generiert.">
            <a:extLst>
              <a:ext uri="{FF2B5EF4-FFF2-40B4-BE49-F238E27FC236}">
                <a16:creationId xmlns:a16="http://schemas.microsoft.com/office/drawing/2014/main" id="{DF5281C2-CEC6-415A-336A-CEDFACA4D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2" r="749" b="32877"/>
          <a:stretch/>
        </p:blipFill>
        <p:spPr>
          <a:xfrm>
            <a:off x="1976437" y="3609054"/>
            <a:ext cx="8238535" cy="4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4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7082-A06B-E8BF-7C0E-4E1BBC55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haben wir gemacht?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C8F306-F6FB-1AE8-76DC-443DDF65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Konsole</a:t>
            </a:r>
          </a:p>
          <a:p>
            <a:r>
              <a:rPr lang="de-DE"/>
              <a:t>Befehlssatz</a:t>
            </a:r>
          </a:p>
          <a:p>
            <a:r>
              <a:rPr lang="de-DE"/>
              <a:t>Prozessor</a:t>
            </a:r>
          </a:p>
          <a:p>
            <a:r>
              <a:rPr lang="de-DE"/>
              <a:t>Assembler</a:t>
            </a:r>
          </a:p>
          <a:p>
            <a:r>
              <a:rPr lang="de-DE"/>
              <a:t>Linker &amp; </a:t>
            </a:r>
            <a:r>
              <a:rPr lang="de-DE" err="1"/>
              <a:t>Loader</a:t>
            </a:r>
            <a:endParaRPr lang="de-DE"/>
          </a:p>
          <a:p>
            <a:r>
              <a:rPr lang="de-DE"/>
              <a:t>Spiel</a:t>
            </a:r>
          </a:p>
        </p:txBody>
      </p:sp>
    </p:spTree>
    <p:extLst>
      <p:ext uri="{BB962C8B-B14F-4D97-AF65-F5344CB8AC3E}">
        <p14:creationId xmlns:p14="http://schemas.microsoft.com/office/powerpoint/2010/main" val="219863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45924-4C56-903F-DE40-47EA2BCF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Befehle</a:t>
            </a:r>
            <a:br>
              <a:rPr lang="de-DE"/>
            </a:br>
            <a:r>
              <a:rPr lang="de-DE" sz="2800"/>
              <a:t>Arithmetik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48B07-CCB2-D493-EB80-C403760A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63E4-9475-4C72-B022-9E36806FE184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3A1772-5EF5-12E5-FB79-D6AB1927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4BC790-6576-E398-E839-DADD96E2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40</a:t>
            </a:fld>
            <a:endParaRPr lang="en-US"/>
          </a:p>
        </p:txBody>
      </p:sp>
      <p:pic>
        <p:nvPicPr>
          <p:cNvPr id="14" name="Inhaltsplatzhalter 1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B3F1B56B-AE1C-32A7-FE75-7B93B6A98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366" y="1674892"/>
            <a:ext cx="6120140" cy="4593828"/>
          </a:xfrm>
        </p:spPr>
      </p:pic>
      <p:pic>
        <p:nvPicPr>
          <p:cNvPr id="16" name="Grafik 15" descr="Ein Bild, das Screenshot, Text, Schrift, Reihe enthält.&#10;&#10;Beschreibung automatisch generiert.">
            <a:extLst>
              <a:ext uri="{FF2B5EF4-FFF2-40B4-BE49-F238E27FC236}">
                <a16:creationId xmlns:a16="http://schemas.microsoft.com/office/drawing/2014/main" id="{B3253EB5-AF84-7934-89D6-6CA1E646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4" t="1" r="1491" b="21101"/>
          <a:stretch/>
        </p:blipFill>
        <p:spPr>
          <a:xfrm>
            <a:off x="2879366" y="1171387"/>
            <a:ext cx="6120140" cy="5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30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15725-320B-8E6F-5135-C58BCD07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Befehle</a:t>
            </a:r>
            <a:br>
              <a:rPr lang="de-DE"/>
            </a:br>
            <a:r>
              <a:rPr lang="de-DE" sz="2800"/>
              <a:t>Bitmanipulation</a:t>
            </a:r>
          </a:p>
        </p:txBody>
      </p:sp>
      <p:pic>
        <p:nvPicPr>
          <p:cNvPr id="7" name="Inhaltsplatzhalter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46677666-1BA9-D72C-BE4A-69FBAAF5E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086" y="2726571"/>
            <a:ext cx="7886700" cy="25717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9EC1C7-3A4A-83E3-3EAF-7B40B60C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C673B-1D71-4573-BE25-DF45B7670D6D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71588D-4A71-4702-D7F7-C8402D61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36A029-1EF8-9DB2-9F70-766429F9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41</a:t>
            </a:fld>
            <a:endParaRPr lang="en-US"/>
          </a:p>
        </p:txBody>
      </p:sp>
      <p:pic>
        <p:nvPicPr>
          <p:cNvPr id="9" name="Grafik 8" descr="Ein Bild, das Screenshot, Text, Schrift, Reihe enthält.&#10;&#10;Beschreibung automatisch generiert.">
            <a:extLst>
              <a:ext uri="{FF2B5EF4-FFF2-40B4-BE49-F238E27FC236}">
                <a16:creationId xmlns:a16="http://schemas.microsoft.com/office/drawing/2014/main" id="{7C247035-2FA8-29F6-1046-F33DEECD88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5" r="1697" b="32394"/>
          <a:stretch/>
        </p:blipFill>
        <p:spPr>
          <a:xfrm>
            <a:off x="1996419" y="2296023"/>
            <a:ext cx="7886368" cy="4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85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8A3A3-C086-BE00-42D4-D46B60E7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Befehle</a:t>
            </a:r>
            <a:br>
              <a:rPr lang="de-DE"/>
            </a:br>
            <a:r>
              <a:rPr lang="de-DE" sz="2800"/>
              <a:t>Floating Point </a:t>
            </a:r>
            <a:r>
              <a:rPr lang="de-DE" sz="2800" err="1"/>
              <a:t>Operations</a:t>
            </a:r>
            <a:endParaRPr lang="de-DE"/>
          </a:p>
        </p:txBody>
      </p:sp>
      <p:pic>
        <p:nvPicPr>
          <p:cNvPr id="7" name="Inhaltsplatzhalter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75F51204-DD1A-5796-78C6-AAD5E6948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419" y="2669438"/>
            <a:ext cx="7886700" cy="322897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567964-120C-B99D-366D-95F13133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43C9-005E-422B-A7D4-9C43632A0597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33311A-BB22-7DC7-13AB-2CF7488D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18E698-872A-14ED-48C3-5FDBBBD1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42</a:t>
            </a:fld>
            <a:endParaRPr lang="en-US"/>
          </a:p>
        </p:txBody>
      </p:sp>
      <p:pic>
        <p:nvPicPr>
          <p:cNvPr id="9" name="Grafik 8" descr="Ein Bild, das Screenshot, Text, Schrift, Reihe enthält.&#10;&#10;Beschreibung automatisch generiert.">
            <a:extLst>
              <a:ext uri="{FF2B5EF4-FFF2-40B4-BE49-F238E27FC236}">
                <a16:creationId xmlns:a16="http://schemas.microsoft.com/office/drawing/2014/main" id="{0037019F-F1F0-A6EA-E0C6-74BAFB6E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" r="1693" b="20576"/>
          <a:stretch/>
        </p:blipFill>
        <p:spPr>
          <a:xfrm>
            <a:off x="1996419" y="2162577"/>
            <a:ext cx="7886700" cy="5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0977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6C7BDD-75F3-9B52-810B-86766B68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14176-7AFA-4161-83AF-579E91AF9619}" type="datetime1">
              <a:rPr lang="de-DE" smtClean="0"/>
              <a:t>29.10.2024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0726-ED85-B0E7-5FD5-2C61FEB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42</a:t>
            </a:fld>
            <a:endParaRPr lang="en-US"/>
          </a:p>
        </p:txBody>
      </p:sp>
      <p:pic>
        <p:nvPicPr>
          <p:cNvPr id="16" name="Grafik 15" descr="Ein Bild, das Diagramm, Farbigkeit, Plan, Screenshot enthält.&#10;&#10;Beschreibung automatisch generiert.">
            <a:extLst>
              <a:ext uri="{FF2B5EF4-FFF2-40B4-BE49-F238E27FC236}">
                <a16:creationId xmlns:a16="http://schemas.microsoft.com/office/drawing/2014/main" id="{33C9F595-13D5-5E31-D0BF-A967DEC0D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1119241"/>
            <a:ext cx="11152910" cy="52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D7FE8388-E1E3-8F88-147E-8E0DB6DF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140437"/>
            <a:ext cx="2240006" cy="1064277"/>
          </a:xfrm>
        </p:spPr>
        <p:txBody>
          <a:bodyPr/>
          <a:lstStyle/>
          <a:p>
            <a:r>
              <a:rPr lang="en-GB" err="1"/>
              <a:t>Prozessor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04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DFE7C3-4C81-4B5F-8ABF-43B1EBD4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Befehle</a:t>
            </a:r>
            <a:br>
              <a:rPr lang="de-DE"/>
            </a:br>
            <a:r>
              <a:rPr lang="de-DE"/>
              <a:t>Immediate</a:t>
            </a:r>
          </a:p>
        </p:txBody>
      </p:sp>
      <p:pic>
        <p:nvPicPr>
          <p:cNvPr id="7" name="Inhaltsplatzhalter 6" descr="Ein Bild, das Text, Screenshot, Karte Menü enthält.&#10;&#10;Beschreibung automatisch generiert.">
            <a:extLst>
              <a:ext uri="{FF2B5EF4-FFF2-40B4-BE49-F238E27FC236}">
                <a16:creationId xmlns:a16="http://schemas.microsoft.com/office/drawing/2014/main" id="{95E9682F-FE96-FCE4-E1F0-EEE6C13D7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932" y="1715532"/>
            <a:ext cx="4539009" cy="459382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782853-6E0D-467C-C1AB-5B5FCE335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D711-30BA-4EC4-B130-8DA3410B396D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98A61-A042-8A56-637B-3DEE3F75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B863BB-434B-F6AE-BBFF-4F109CA3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43</a:t>
            </a:fld>
            <a:endParaRPr lang="en-US"/>
          </a:p>
        </p:txBody>
      </p:sp>
      <p:pic>
        <p:nvPicPr>
          <p:cNvPr id="9" name="Grafik 8" descr="Ein Bild, das Screenshot, Text, Schrift, Reihe enthält.&#10;&#10;Beschreibung automatisch generiert.">
            <a:extLst>
              <a:ext uri="{FF2B5EF4-FFF2-40B4-BE49-F238E27FC236}">
                <a16:creationId xmlns:a16="http://schemas.microsoft.com/office/drawing/2014/main" id="{53C66ED2-A54C-51A7-1E3A-20545E01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" t="-1" r="1299" b="18691"/>
          <a:stretch/>
        </p:blipFill>
        <p:spPr>
          <a:xfrm>
            <a:off x="3672455" y="1320800"/>
            <a:ext cx="4536485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98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E1F16-8AF0-AE06-A3D5-E00316A5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Befehle</a:t>
            </a:r>
            <a:br>
              <a:rPr lang="de-DE"/>
            </a:br>
            <a:r>
              <a:rPr lang="de-DE" sz="2800"/>
              <a:t>Rest</a:t>
            </a:r>
            <a:endParaRPr lang="de-DE"/>
          </a:p>
        </p:txBody>
      </p:sp>
      <p:pic>
        <p:nvPicPr>
          <p:cNvPr id="7" name="Inhaltsplatzhalter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21A2477E-BD6A-3519-79DE-FD069C3DA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26" y="2995493"/>
            <a:ext cx="7886700" cy="31718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723C-9A40-A0B4-206F-43680A3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3103-1D31-40FB-A117-98CE456FC770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9E23FF-0D87-3F93-AAC2-0C495DD8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052D1-2342-B032-8C34-65C7AEE9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44</a:t>
            </a:fld>
            <a:endParaRPr lang="en-US"/>
          </a:p>
        </p:txBody>
      </p:sp>
      <p:pic>
        <p:nvPicPr>
          <p:cNvPr id="8" name="Grafik 7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3BDC8D3E-F578-FB08-387C-5B94A246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90" y="2235200"/>
            <a:ext cx="7886700" cy="762000"/>
          </a:xfrm>
          <a:prstGeom prst="rect">
            <a:avLst/>
          </a:prstGeom>
        </p:spPr>
      </p:pic>
      <p:pic>
        <p:nvPicPr>
          <p:cNvPr id="9" name="Grafik 8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71A934D8-5CE9-7BE4-B06A-DD8145549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1065213"/>
            <a:ext cx="7886700" cy="1171575"/>
          </a:xfrm>
          <a:prstGeom prst="rect">
            <a:avLst/>
          </a:prstGeom>
        </p:spPr>
      </p:pic>
      <p:pic>
        <p:nvPicPr>
          <p:cNvPr id="11" name="Grafik 10" descr="Ein Bild, das Screenshot, Text, Schrift, Reihe enthält.&#10;&#10;Beschreibung automatisch generiert.">
            <a:extLst>
              <a:ext uri="{FF2B5EF4-FFF2-40B4-BE49-F238E27FC236}">
                <a16:creationId xmlns:a16="http://schemas.microsoft.com/office/drawing/2014/main" id="{938DB784-EFF8-F4BD-CCA4-DA811CFBA5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4" r="1538" b="32394"/>
          <a:stretch/>
        </p:blipFill>
        <p:spPr>
          <a:xfrm>
            <a:off x="3564869" y="582793"/>
            <a:ext cx="7886700" cy="4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08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6C7BDD-75F3-9B52-810B-86766B68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14176-7AFA-4161-83AF-579E91AF9619}" type="datetime1">
              <a:rPr lang="de-DE" smtClean="0"/>
              <a:t>06.11.2024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0726-ED85-B0E7-5FD5-2C61FEB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45</a:t>
            </a:fld>
            <a:endParaRPr lang="en-US"/>
          </a:p>
        </p:txBody>
      </p:sp>
      <p:pic>
        <p:nvPicPr>
          <p:cNvPr id="16" name="Grafik 15" descr="Ein Bild, das Diagramm, Farbigkeit, Plan, Screenshot enthält.&#10;&#10;Beschreibung automatisch generiert.">
            <a:extLst>
              <a:ext uri="{FF2B5EF4-FFF2-40B4-BE49-F238E27FC236}">
                <a16:creationId xmlns:a16="http://schemas.microsoft.com/office/drawing/2014/main" id="{33C9F595-13D5-5E31-D0BF-A967DEC0D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1119241"/>
            <a:ext cx="11152910" cy="52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D7FE8388-E1E3-8F88-147E-8E0DB6DF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140437"/>
            <a:ext cx="2240006" cy="1064277"/>
          </a:xfrm>
        </p:spPr>
        <p:txBody>
          <a:bodyPr/>
          <a:lstStyle/>
          <a:p>
            <a:r>
              <a:rPr lang="en-GB" err="1"/>
              <a:t>Prozessor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04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BCCE5F-A856-D233-6092-5A8B687C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8D23-E153-4E66-965D-FFA39D52BC5E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B4DBB9-D873-0481-8DDA-C76A31D3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4F9FF-8C22-1231-B12E-2B844CE5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46</a:t>
            </a:fld>
            <a:endParaRPr lang="en-US"/>
          </a:p>
        </p:txBody>
      </p:sp>
      <p:pic>
        <p:nvPicPr>
          <p:cNvPr id="10" name="Grafik 9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0C34940E-0637-75A1-69B8-A0A7A4C2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62" y="513764"/>
            <a:ext cx="8294838" cy="5590391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5674FE69-DFB4-4BCC-A4EB-A493043E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r>
              <a:rPr lang="de-DE"/>
              <a:t>ALU</a:t>
            </a:r>
          </a:p>
        </p:txBody>
      </p:sp>
    </p:spTree>
    <p:extLst>
      <p:ext uri="{BB962C8B-B14F-4D97-AF65-F5344CB8AC3E}">
        <p14:creationId xmlns:p14="http://schemas.microsoft.com/office/powerpoint/2010/main" val="3116874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iagramm, Farbigkeit, Plan, Screenshot enthält.&#10;&#10;Beschreibung automatisch generiert.">
            <a:extLst>
              <a:ext uri="{FF2B5EF4-FFF2-40B4-BE49-F238E27FC236}">
                <a16:creationId xmlns:a16="http://schemas.microsoft.com/office/drawing/2014/main" id="{49E7E3F3-40A0-DBEF-9C1F-B2793DBF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399" t="-60" r="-81" b="46063"/>
          <a:stretch/>
        </p:blipFill>
        <p:spPr>
          <a:xfrm>
            <a:off x="8875875" y="1116081"/>
            <a:ext cx="2975819" cy="2857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8E52C4-EB6F-66B8-43D8-D9FBEF40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151551"/>
            <a:ext cx="9076329" cy="1064277"/>
          </a:xfrm>
        </p:spPr>
        <p:txBody>
          <a:bodyPr/>
          <a:lstStyle/>
          <a:p>
            <a:r>
              <a:rPr lang="de-DE"/>
              <a:t>Register</a:t>
            </a:r>
          </a:p>
        </p:txBody>
      </p:sp>
      <p:pic>
        <p:nvPicPr>
          <p:cNvPr id="7" name="Inhaltsplatzhalter 6" descr="Ein Bild, das Text, Screenshot, Diagramm, Farbigkeit enthält.&#10;&#10;Beschreibung automatisch generiert.">
            <a:extLst>
              <a:ext uri="{FF2B5EF4-FFF2-40B4-BE49-F238E27FC236}">
                <a16:creationId xmlns:a16="http://schemas.microsoft.com/office/drawing/2014/main" id="{32CCC8D0-1343-5F40-0414-9552B01DC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27695" y="1399921"/>
            <a:ext cx="4200525" cy="3095625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E9905-B369-C785-6147-363F08DC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AFD7-C8B7-4622-B20C-8039645A0210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B20C2B-FC9A-E272-5D3C-D320F96A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2737C1-FB74-DBD4-B648-8A1536F7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77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iagramm, Farbigkeit, Plan, Screenshot enthält.&#10;&#10;Beschreibung automatisch generiert.">
            <a:extLst>
              <a:ext uri="{FF2B5EF4-FFF2-40B4-BE49-F238E27FC236}">
                <a16:creationId xmlns:a16="http://schemas.microsoft.com/office/drawing/2014/main" id="{0640E33E-EAD9-5711-5C77-E85E2E926E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0" t="2" r="-81" b="45891"/>
          <a:stretch/>
        </p:blipFill>
        <p:spPr>
          <a:xfrm>
            <a:off x="5473370" y="1119354"/>
            <a:ext cx="6379587" cy="28635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59E807-8258-B24C-36F0-6809B782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155870"/>
            <a:ext cx="9076329" cy="1064277"/>
          </a:xfrm>
        </p:spPr>
        <p:txBody>
          <a:bodyPr/>
          <a:lstStyle/>
          <a:p>
            <a:r>
              <a:rPr lang="de-DE" err="1"/>
              <a:t>Instruktionsdekodierer</a:t>
            </a:r>
          </a:p>
        </p:txBody>
      </p:sp>
      <p:pic>
        <p:nvPicPr>
          <p:cNvPr id="7" name="Inhaltsplatzhalter 6" descr="Ein Bild, das Text, Screenshot, parallel, Diagramm enthält.&#10;&#10;Beschreibung automatisch generiert.">
            <a:extLst>
              <a:ext uri="{FF2B5EF4-FFF2-40B4-BE49-F238E27FC236}">
                <a16:creationId xmlns:a16="http://schemas.microsoft.com/office/drawing/2014/main" id="{6B850DBD-36C8-B8D5-7792-14C59F24D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16" y="2144597"/>
            <a:ext cx="3733800" cy="3676650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D2E1C3-5DCE-AEAF-4D1F-50845D94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3C62-43FD-4595-B5D1-25FE8EC2DFCF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FA1434-503D-A66B-E81A-C7D9F83F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9CF4C8-7429-047E-0443-001D4A7B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04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iagramm, Farbigkeit, Plan, Screenshot enthält.&#10;&#10;Beschreibung automatisch generiert.">
            <a:extLst>
              <a:ext uri="{FF2B5EF4-FFF2-40B4-BE49-F238E27FC236}">
                <a16:creationId xmlns:a16="http://schemas.microsoft.com/office/drawing/2014/main" id="{B905FB7B-E028-E101-71DC-69BA75BF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1119241"/>
            <a:ext cx="11152910" cy="52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760CCF-7993-9DF6-EDB7-4F9EACC98F82}"/>
              </a:ext>
            </a:extLst>
          </p:cNvPr>
          <p:cNvGrpSpPr/>
          <p:nvPr/>
        </p:nvGrpSpPr>
        <p:grpSpPr>
          <a:xfrm>
            <a:off x="692727" y="3431359"/>
            <a:ext cx="11150600" cy="3025250"/>
            <a:chOff x="692727" y="3431359"/>
            <a:chExt cx="11150600" cy="3025250"/>
          </a:xfrm>
          <a:solidFill>
            <a:srgbClr val="E8E6E2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27007FD-9179-8086-78A3-D814A15C992E}"/>
                </a:ext>
              </a:extLst>
            </p:cNvPr>
            <p:cNvSpPr/>
            <p:nvPr/>
          </p:nvSpPr>
          <p:spPr>
            <a:xfrm>
              <a:off x="2807918" y="3990159"/>
              <a:ext cx="9035409" cy="246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F474234-B91D-6E58-06C2-B87A4AF86BDC}"/>
                </a:ext>
              </a:extLst>
            </p:cNvPr>
            <p:cNvSpPr/>
            <p:nvPr/>
          </p:nvSpPr>
          <p:spPr>
            <a:xfrm>
              <a:off x="2807919" y="3431359"/>
              <a:ext cx="3284849" cy="2090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BB77E21-32A7-4694-6FE9-6E93889F2B57}"/>
                </a:ext>
              </a:extLst>
            </p:cNvPr>
            <p:cNvSpPr/>
            <p:nvPr/>
          </p:nvSpPr>
          <p:spPr>
            <a:xfrm>
              <a:off x="692727" y="4569279"/>
              <a:ext cx="3053081" cy="18873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Inhaltsplatzhalter 8" descr="Ein Bild, das Text, Screenshot, Schrift, Diagramm enthält.&#10;&#10;Beschreibung automatisch generiert.">
            <a:extLst>
              <a:ext uri="{FF2B5EF4-FFF2-40B4-BE49-F238E27FC236}">
                <a16:creationId xmlns:a16="http://schemas.microsoft.com/office/drawing/2014/main" id="{FA0C29B5-41CB-7CA9-1BE3-A73479B1C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89264" y="4114499"/>
            <a:ext cx="4484915" cy="2308679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13BE28-2EE0-A0F0-318D-CEDA2432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2311-137F-4310-A9D1-BC170ADFE61E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24C666-F4F4-2533-EFB8-87A02E03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95ADA-069E-D20E-6572-BD90FC7E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49</a:t>
            </a:fld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93788CE-CAC6-027E-48D5-89F3E473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04253"/>
            <a:ext cx="10653578" cy="1132258"/>
          </a:xfrm>
        </p:spPr>
        <p:txBody>
          <a:bodyPr/>
          <a:lstStyle/>
          <a:p>
            <a:r>
              <a:rPr lang="de-DE"/>
              <a:t>Programmzähler</a:t>
            </a:r>
          </a:p>
        </p:txBody>
      </p:sp>
    </p:spTree>
    <p:extLst>
      <p:ext uri="{BB962C8B-B14F-4D97-AF65-F5344CB8AC3E}">
        <p14:creationId xmlns:p14="http://schemas.microsoft.com/office/powerpoint/2010/main" val="2166523392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C8DDF-5652-F552-ADD6-F3574EB8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Steuerung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8366A6-FB28-9F0D-11F9-753EBA57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5273-C34B-4ECF-AB42-619A4F5ACC19}" type="datetime1">
              <a:rPr lang="de-DE"/>
              <a:t>29.10.2024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3E814-F50A-9410-3D5D-30D0720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E45012-E134-C19A-2882-0E73D389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49</a:t>
            </a:fld>
            <a:endParaRPr lang="en-US"/>
          </a:p>
        </p:txBody>
      </p:sp>
      <p:pic>
        <p:nvPicPr>
          <p:cNvPr id="9" name="Grafik 8" descr="Ein Bild, das Text, Screenshot, Diagramm, Schrift enthält.&#10;&#10;Beschreibung automatisch generiert.">
            <a:extLst>
              <a:ext uri="{FF2B5EF4-FFF2-40B4-BE49-F238E27FC236}">
                <a16:creationId xmlns:a16="http://schemas.microsoft.com/office/drawing/2014/main" id="{7C47CC0A-B2DF-54E0-BB3A-CAAE5EB7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83" t="3303" r="-1129" b="-1201"/>
          <a:stretch/>
        </p:blipFill>
        <p:spPr>
          <a:xfrm>
            <a:off x="7123733" y="1875332"/>
            <a:ext cx="4631244" cy="331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 descr="Ein Bild, das Text, Screenshot, Schrift, Rechteck enthält.&#10;&#10;Beschreibung automatisch generiert.">
            <a:extLst>
              <a:ext uri="{FF2B5EF4-FFF2-40B4-BE49-F238E27FC236}">
                <a16:creationId xmlns:a16="http://schemas.microsoft.com/office/drawing/2014/main" id="{E8D1D430-C3DF-DA2B-FA41-DC49E2BD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1" y="2196646"/>
            <a:ext cx="596265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16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DCF82-9636-2F55-33F2-01774FB1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 Paar Kennzahlen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75F20E-96C5-7EFB-F65B-D40922E3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248257"/>
            <a:ext cx="2922820" cy="36501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Prozessor</a:t>
            </a:r>
          </a:p>
          <a:p>
            <a:r>
              <a:rPr lang="de-DE"/>
              <a:t>32-Bit </a:t>
            </a:r>
            <a:r>
              <a:rPr lang="de-DE" err="1"/>
              <a:t>Risc</a:t>
            </a:r>
            <a:endParaRPr lang="de-DE"/>
          </a:p>
          <a:p>
            <a:r>
              <a:rPr lang="de-DE"/>
              <a:t>20 MHz</a:t>
            </a:r>
          </a:p>
          <a:p>
            <a:r>
              <a:rPr lang="de-DE" err="1"/>
              <a:t>Multicycle</a:t>
            </a:r>
          </a:p>
          <a:p>
            <a:r>
              <a:rPr lang="de-DE"/>
              <a:t>32 GP Register</a:t>
            </a:r>
          </a:p>
          <a:p>
            <a:r>
              <a:rPr lang="de-DE"/>
              <a:t>32 </a:t>
            </a:r>
            <a:r>
              <a:rPr lang="de-DE" err="1"/>
              <a:t>Float</a:t>
            </a:r>
            <a:r>
              <a:rPr lang="de-DE"/>
              <a:t> Register</a:t>
            </a:r>
          </a:p>
          <a:p>
            <a:r>
              <a:rPr lang="de-DE"/>
              <a:t>Keine Interrupts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20FB071-B2D4-CDC5-9564-19CABF4DDB35}"/>
              </a:ext>
            </a:extLst>
          </p:cNvPr>
          <p:cNvSpPr txBox="1">
            <a:spLocks/>
          </p:cNvSpPr>
          <p:nvPr/>
        </p:nvSpPr>
        <p:spPr>
          <a:xfrm>
            <a:off x="6431578" y="2249695"/>
            <a:ext cx="2922820" cy="3650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oudy Old Style" panose="02020502050305020303" pitchFamily="18" charset="0"/>
              <a:buNone/>
            </a:pPr>
            <a:r>
              <a:rPr lang="de-DE" sz="2400" b="1"/>
              <a:t>Grafik</a:t>
            </a:r>
          </a:p>
          <a:p>
            <a:r>
              <a:rPr lang="de-DE"/>
              <a:t>Auflösung: 160 x 120</a:t>
            </a:r>
          </a:p>
          <a:p>
            <a:r>
              <a:rPr lang="de-DE"/>
              <a:t>256 Farben</a:t>
            </a:r>
          </a:p>
          <a:p>
            <a:r>
              <a:rPr lang="de-DE"/>
              <a:t>8 LEDs</a:t>
            </a:r>
          </a:p>
        </p:txBody>
      </p:sp>
    </p:spTree>
    <p:extLst>
      <p:ext uri="{BB962C8B-B14F-4D97-AF65-F5344CB8AC3E}">
        <p14:creationId xmlns:p14="http://schemas.microsoft.com/office/powerpoint/2010/main" val="98705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iagramm, Farbigkeit, Plan, Screenshot enthält.&#10;&#10;Beschreibung automatisch generiert.">
            <a:extLst>
              <a:ext uri="{FF2B5EF4-FFF2-40B4-BE49-F238E27FC236}">
                <a16:creationId xmlns:a16="http://schemas.microsoft.com/office/drawing/2014/main" id="{B905FB7B-E028-E101-71DC-69BA75BF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1119241"/>
            <a:ext cx="11152910" cy="52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13BE28-2EE0-A0F0-318D-CEDA2432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2311-137F-4310-A9D1-BC170ADFE61E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24C666-F4F4-2533-EFB8-87A02E03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95ADA-069E-D20E-6572-BD90FC7E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50</a:t>
            </a:fld>
            <a:endParaRPr lang="en-US"/>
          </a:p>
        </p:txBody>
      </p:sp>
      <p:pic>
        <p:nvPicPr>
          <p:cNvPr id="7" name="Grafik 6" descr="Ein Bild, das Text, Screenshot, Schrift, Diagramm enthält.&#10;&#10;Beschreibung automatisch generiert.">
            <a:extLst>
              <a:ext uri="{FF2B5EF4-FFF2-40B4-BE49-F238E27FC236}">
                <a16:creationId xmlns:a16="http://schemas.microsoft.com/office/drawing/2014/main" id="{0DE83430-A07D-B689-C12B-965399EC4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84" y="2068286"/>
            <a:ext cx="4724933" cy="3846287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A4940ED-1F58-DB08-7A16-DD5F9CE3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17561"/>
            <a:ext cx="10653578" cy="1132258"/>
          </a:xfrm>
        </p:spPr>
        <p:txBody>
          <a:bodyPr/>
          <a:lstStyle/>
          <a:p>
            <a:r>
              <a:rPr lang="de-DE"/>
              <a:t>Steuerung</a:t>
            </a:r>
          </a:p>
        </p:txBody>
      </p:sp>
    </p:spTree>
    <p:extLst>
      <p:ext uri="{BB962C8B-B14F-4D97-AF65-F5344CB8AC3E}">
        <p14:creationId xmlns:p14="http://schemas.microsoft.com/office/powerpoint/2010/main" val="2299879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iagramm, Farbigkeit, Plan, Screenshot enthält.&#10;&#10;Beschreibung automatisch generiert.">
            <a:extLst>
              <a:ext uri="{FF2B5EF4-FFF2-40B4-BE49-F238E27FC236}">
                <a16:creationId xmlns:a16="http://schemas.microsoft.com/office/drawing/2014/main" id="{B905FB7B-E028-E101-71DC-69BA75BF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1119241"/>
            <a:ext cx="11152910" cy="52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13BE28-2EE0-A0F0-318D-CEDA2432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2311-137F-4310-A9D1-BC170ADFE61E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24C666-F4F4-2533-EFB8-87A02E03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95ADA-069E-D20E-6572-BD90FC7E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51</a:t>
            </a:fld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7C40D9-9090-605B-E2D6-2191821C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17561"/>
            <a:ext cx="10653578" cy="1132258"/>
          </a:xfrm>
        </p:spPr>
        <p:txBody>
          <a:bodyPr/>
          <a:lstStyle/>
          <a:p>
            <a:r>
              <a:rPr lang="de-DE"/>
              <a:t>Prozessor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Abschnittszoom 17">
                <a:extLst>
                  <a:ext uri="{FF2B5EF4-FFF2-40B4-BE49-F238E27FC236}">
                    <a16:creationId xmlns:a16="http://schemas.microsoft.com/office/drawing/2014/main" id="{CD843024-ACFF-03C2-0DCA-9D1D20CE05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4087503"/>
                  </p:ext>
                </p:extLst>
              </p:nvPr>
            </p:nvGraphicFramePr>
            <p:xfrm>
              <a:off x="4673600" y="4070350"/>
              <a:ext cx="383823" cy="215900"/>
            </p:xfrm>
            <a:graphic>
              <a:graphicData uri="http://schemas.microsoft.com/office/powerpoint/2016/sectionzoom">
                <psez:sectionZm>
                  <psez:sectionZmObj sectionId="{D9370A44-92D1-4261-AD77-40BF91E00998}">
                    <psez:zmPr id="{49F7A6B8-8FDF-4F7C-A8A1-9E8BD23D242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3823" cy="215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Abschnittszoom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D843024-ACFF-03C2-0DCA-9D1D20CE05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3600" y="4070350"/>
                <a:ext cx="383823" cy="215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Abschnittszoom 19">
                <a:extLst>
                  <a:ext uri="{FF2B5EF4-FFF2-40B4-BE49-F238E27FC236}">
                    <a16:creationId xmlns:a16="http://schemas.microsoft.com/office/drawing/2014/main" id="{DD5D77D9-BF90-152C-91E5-D7EE98FB39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0896136"/>
                  </p:ext>
                </p:extLst>
              </p:nvPr>
            </p:nvGraphicFramePr>
            <p:xfrm>
              <a:off x="797412" y="2980032"/>
              <a:ext cx="338666" cy="190500"/>
            </p:xfrm>
            <a:graphic>
              <a:graphicData uri="http://schemas.microsoft.com/office/powerpoint/2016/sectionzoom">
                <psez:sectionZm>
                  <psez:sectionZmObj sectionId="{F042A311-408B-4B3F-866F-88CFA50BB6CB}">
                    <psez:zmPr id="{120790A0-3597-48C5-80F6-FA96BFF6F871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8666" cy="190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Abschnittszoom 1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D5D77D9-BF90-152C-91E5-D7EE98FB39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412" y="2980032"/>
                <a:ext cx="338666" cy="190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Abschnittszoom 21">
                <a:extLst>
                  <a:ext uri="{FF2B5EF4-FFF2-40B4-BE49-F238E27FC236}">
                    <a16:creationId xmlns:a16="http://schemas.microsoft.com/office/drawing/2014/main" id="{7D2C016A-908C-82B4-E45F-739F410215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359116"/>
                  </p:ext>
                </p:extLst>
              </p:nvPr>
            </p:nvGraphicFramePr>
            <p:xfrm>
              <a:off x="1600201" y="3327400"/>
              <a:ext cx="406400" cy="228600"/>
            </p:xfrm>
            <a:graphic>
              <a:graphicData uri="http://schemas.microsoft.com/office/powerpoint/2016/sectionzoom">
                <psez:sectionZm>
                  <psez:sectionZmObj sectionId="{B93B87DD-4E6A-4472-93D4-BCD9BAFC9D6D}">
                    <psez:zmPr id="{D5DD4DB6-F682-4EC2-AAEF-818CFD180659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6400" cy="228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Abschnittszoom 2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D2C016A-908C-82B4-E45F-739F410215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0201" y="3327400"/>
                <a:ext cx="406400" cy="228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Abschnittszoom 23">
                <a:extLst>
                  <a:ext uri="{FF2B5EF4-FFF2-40B4-BE49-F238E27FC236}">
                    <a16:creationId xmlns:a16="http://schemas.microsoft.com/office/drawing/2014/main" id="{8CB77817-2770-5940-6D58-B795AD2F53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4248775"/>
                  </p:ext>
                </p:extLst>
              </p:nvPr>
            </p:nvGraphicFramePr>
            <p:xfrm>
              <a:off x="9701101" y="3170532"/>
              <a:ext cx="428977" cy="241299"/>
            </p:xfrm>
            <a:graphic>
              <a:graphicData uri="http://schemas.microsoft.com/office/powerpoint/2016/sectionzoom">
                <psez:sectionZm>
                  <psez:sectionZmObj sectionId="{E60EE06C-A0F7-45F4-B061-CE8D9EF72A2B}">
                    <psez:zmPr id="{6C539F13-B10B-4963-AD0A-DD4B6AB7EF47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8977" cy="241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Abschnittszoom 2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CB77817-2770-5940-6D58-B795AD2F53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01101" y="3170532"/>
                <a:ext cx="428977" cy="241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Abschnittszoom 25">
                <a:extLst>
                  <a:ext uri="{FF2B5EF4-FFF2-40B4-BE49-F238E27FC236}">
                    <a16:creationId xmlns:a16="http://schemas.microsoft.com/office/drawing/2014/main" id="{5E4EEECF-8CFD-CF85-7564-BD2F5731B6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5494612"/>
                  </p:ext>
                </p:extLst>
              </p:nvPr>
            </p:nvGraphicFramePr>
            <p:xfrm>
              <a:off x="9701101" y="4676775"/>
              <a:ext cx="428977" cy="241300"/>
            </p:xfrm>
            <a:graphic>
              <a:graphicData uri="http://schemas.microsoft.com/office/powerpoint/2016/sectionzoom">
                <psez:sectionZm>
                  <psez:sectionZmObj sectionId="{5C9A399E-03EB-4A9E-956E-AAA349A2859E}">
                    <psez:zmPr id="{BCF0989A-0612-4032-AD8C-119A61FD559D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8977" cy="2413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Abschnittszoom 2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E4EEECF-8CFD-CF85-7564-BD2F5731B6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01101" y="4676775"/>
                <a:ext cx="428977" cy="2413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0519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C8DDF-5652-F552-ADD6-F3574EB8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Steuerung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8366A6-FB28-9F0D-11F9-753EBA57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5273-C34B-4ECF-AB42-619A4F5ACC19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3E814-F50A-9410-3D5D-30D0720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E45012-E134-C19A-2882-0E73D389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52</a:t>
            </a:fld>
            <a:endParaRPr lang="en-US"/>
          </a:p>
        </p:txBody>
      </p:sp>
      <p:pic>
        <p:nvPicPr>
          <p:cNvPr id="9" name="Grafik 8" descr="Ein Bild, das Text, Screenshot, Diagramm, Schrift enthält.&#10;&#10;Beschreibung automatisch generiert.">
            <a:extLst>
              <a:ext uri="{FF2B5EF4-FFF2-40B4-BE49-F238E27FC236}">
                <a16:creationId xmlns:a16="http://schemas.microsoft.com/office/drawing/2014/main" id="{7C47CC0A-B2DF-54E0-BB3A-CAAE5EB7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83" t="3303" r="-1129" b="-1201"/>
          <a:stretch/>
        </p:blipFill>
        <p:spPr>
          <a:xfrm>
            <a:off x="7123733" y="1875332"/>
            <a:ext cx="4631244" cy="331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 descr="Ein Bild, das Text, Screenshot, Schrift, Rechteck enthält.&#10;&#10;Beschreibung automatisch generiert.">
            <a:extLst>
              <a:ext uri="{FF2B5EF4-FFF2-40B4-BE49-F238E27FC236}">
                <a16:creationId xmlns:a16="http://schemas.microsoft.com/office/drawing/2014/main" id="{E8D1D430-C3DF-DA2B-FA41-DC49E2BD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1" y="2196646"/>
            <a:ext cx="596265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160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F042B-E55B-8570-BFD0-BA1FB5A0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Zustandsmaschinen in </a:t>
            </a:r>
            <a:r>
              <a:rPr lang="de-DE" err="1"/>
              <a:t>Verilog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569710-5449-35AE-93DF-F616B511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50B3-60D1-4817-A8C5-1BFEBECF0103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64B9A7-4186-8ED1-1742-BD42CF5A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4A9FA6-E1DE-A0EB-F29F-9CFAF09C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53</a:t>
            </a:fld>
            <a:endParaRPr lang="en-US"/>
          </a:p>
        </p:txBody>
      </p:sp>
      <p:pic>
        <p:nvPicPr>
          <p:cNvPr id="11" name="Inhaltsplatzhalter 10" descr="Ein Bild, das Text, Screenshot, Software enthält.&#10;&#10;Beschreibung automatisch generiert.">
            <a:extLst>
              <a:ext uri="{FF2B5EF4-FFF2-40B4-BE49-F238E27FC236}">
                <a16:creationId xmlns:a16="http://schemas.microsoft.com/office/drawing/2014/main" id="{3DA91BC5-86E4-A728-3216-6E6A492ED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3963" y="794238"/>
            <a:ext cx="4513615" cy="5589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Ein Bild, das Kreis, Diagramm, Reihe, Design enthält.&#10;&#10;Beschreibung automatisch generiert.">
            <a:extLst>
              <a:ext uri="{FF2B5EF4-FFF2-40B4-BE49-F238E27FC236}">
                <a16:creationId xmlns:a16="http://schemas.microsoft.com/office/drawing/2014/main" id="{01E9216F-DE72-24CB-DD72-1ADE4481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1926908"/>
            <a:ext cx="5128260" cy="3918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4427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714FB-25B5-51ED-AD5E-A229176B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Steuerung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79187A-6FDB-CEF5-C396-7DCA60F6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F344-D198-4017-9FEB-46D7841BA3FF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F0323-A67E-9D73-32E2-552D06B2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55AAF8-F2F1-B71A-A200-FD443BE9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54</a:t>
            </a:fld>
            <a:endParaRPr lang="en-US"/>
          </a:p>
        </p:txBody>
      </p:sp>
      <p:pic>
        <p:nvPicPr>
          <p:cNvPr id="7" name="Inhaltsplatzhalter 6" descr="Ein Bild, das Text, Screenshot, Software enthält.&#10;&#10;Beschreibung automatisch generiert.">
            <a:extLst>
              <a:ext uri="{FF2B5EF4-FFF2-40B4-BE49-F238E27FC236}">
                <a16:creationId xmlns:a16="http://schemas.microsoft.com/office/drawing/2014/main" id="{A44F32B5-BA35-C538-A29A-09FAD8EA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5426" y="1113518"/>
            <a:ext cx="6203531" cy="4386834"/>
          </a:xfrm>
        </p:spPr>
      </p:pic>
      <p:pic>
        <p:nvPicPr>
          <p:cNvPr id="3" name="Grafik 2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1E86FEC6-C44D-833C-2913-AD77B8BCD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62" y="2060864"/>
            <a:ext cx="35337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78850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2B56-02B2-7A51-83D7-FC5A8DE0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114"/>
            <a:ext cx="9076329" cy="1064277"/>
          </a:xfrm>
        </p:spPr>
        <p:txBody>
          <a:bodyPr/>
          <a:lstStyle/>
          <a:p>
            <a:r>
              <a:rPr lang="de-DE" err="1"/>
              <a:t>Fetch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E34F1F-0A58-1418-E670-B653BB95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AB83F-A32B-4A73-B686-4A42B9230FC6}" type="datetime1">
              <a:rPr lang="de-DE"/>
              <a:t>29.10.2024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1FDAEC-55CC-3EDB-2C7B-EEAA71CB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99FD0-1147-B86B-C632-A78D26C4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54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D7277A94-02B6-4661-DBC3-41615E5A0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170" b="83038"/>
          <a:stretch/>
        </p:blipFill>
        <p:spPr>
          <a:xfrm>
            <a:off x="3701477" y="-82232"/>
            <a:ext cx="8157920" cy="1139183"/>
          </a:xfrm>
        </p:spPr>
      </p:pic>
      <p:pic>
        <p:nvPicPr>
          <p:cNvPr id="3" name="Grafik 2" descr="Fetch - Meme by LastGoodMilkPig :) Memedroid">
            <a:extLst>
              <a:ext uri="{FF2B5EF4-FFF2-40B4-BE49-F238E27FC236}">
                <a16:creationId xmlns:a16="http://schemas.microsoft.com/office/drawing/2014/main" id="{66D09001-8DBA-6B70-DF39-B05A5E162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76977"/>
            <a:ext cx="3545840" cy="4428605"/>
          </a:xfrm>
          <a:prstGeom prst="rect">
            <a:avLst/>
          </a:prstGeom>
        </p:spPr>
      </p:pic>
      <p:pic>
        <p:nvPicPr>
          <p:cNvPr id="7" name="Grafik 6" descr="Ein Bild, das Text, Screenshot, parallel, Schrift enthält.&#10;&#10;Beschreibung automatisch generiert.">
            <a:extLst>
              <a:ext uri="{FF2B5EF4-FFF2-40B4-BE49-F238E27FC236}">
                <a16:creationId xmlns:a16="http://schemas.microsoft.com/office/drawing/2014/main" id="{B273D954-9EC0-08FD-406B-45CDD241A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682" y="1525270"/>
            <a:ext cx="4653915" cy="473202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7F4918D-0580-B088-A0F1-0ED78C2379A8}"/>
              </a:ext>
            </a:extLst>
          </p:cNvPr>
          <p:cNvCxnSpPr/>
          <p:nvPr/>
        </p:nvCxnSpPr>
        <p:spPr>
          <a:xfrm flipV="1">
            <a:off x="6584950" y="2614414"/>
            <a:ext cx="0" cy="81458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336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714FB-25B5-51ED-AD5E-A229176B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Steuerung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79187A-6FDB-CEF5-C396-7DCA60F6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F344-D198-4017-9FEB-46D7841BA3FF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F0323-A67E-9D73-32E2-552D06B2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55AAF8-F2F1-B71A-A200-FD443BE9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55</a:t>
            </a:fld>
            <a:endParaRPr lang="en-US"/>
          </a:p>
        </p:txBody>
      </p:sp>
      <p:pic>
        <p:nvPicPr>
          <p:cNvPr id="8" name="Grafik 7" descr="Ein Bild, das Text, Screenshot, Software, Display enthält.&#10;&#10;Beschreibung automatisch generiert.">
            <a:extLst>
              <a:ext uri="{FF2B5EF4-FFF2-40B4-BE49-F238E27FC236}">
                <a16:creationId xmlns:a16="http://schemas.microsoft.com/office/drawing/2014/main" id="{174BF01C-EE53-33E7-16A6-DA0C680A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5136"/>
            <a:ext cx="12192000" cy="313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35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1368C-D8FB-CF4F-2F65-E8AFA1D52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54" y="151551"/>
            <a:ext cx="9076329" cy="1064277"/>
          </a:xfrm>
        </p:spPr>
        <p:txBody>
          <a:bodyPr>
            <a:normAutofit fontScale="90000"/>
          </a:bodyPr>
          <a:lstStyle/>
          <a:p>
            <a:r>
              <a:rPr lang="de-DE" err="1"/>
              <a:t>Decode</a:t>
            </a:r>
            <a:br>
              <a:rPr lang="de-DE"/>
            </a:br>
            <a:r>
              <a:rPr lang="de-DE" sz="2800" err="1"/>
              <a:t>Instruktionsdekodierer</a:t>
            </a:r>
            <a:endParaRPr lang="de-DE" err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B5DA6-41E3-47AA-814F-272D573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51C-7EA8-4FF1-97BB-B85F93FD983F}" type="datetime1">
              <a:rPr lang="de-DE"/>
              <a:t>29.10.2024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E86C43-9823-6EF6-FCEB-DEB6BAFD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32361-65F2-363C-9DD4-942AFE7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55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B284EE1D-80CE-C333-D48F-908364F7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79" t="10606" r="48617" b="65116"/>
          <a:stretch/>
        </p:blipFill>
        <p:spPr>
          <a:xfrm>
            <a:off x="10427397" y="293688"/>
            <a:ext cx="1205649" cy="1630503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0BD85861-F0BB-930D-B3C2-F7A5A65B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" y="1678305"/>
            <a:ext cx="5934075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01670845-3B26-2283-0A76-3000A53E9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530" y="2475230"/>
            <a:ext cx="49911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nhaltsplatzhalter 6" descr="Register Format">
            <a:extLst>
              <a:ext uri="{FF2B5EF4-FFF2-40B4-BE49-F238E27FC236}">
                <a16:creationId xmlns:a16="http://schemas.microsoft.com/office/drawing/2014/main" id="{703C09F6-5739-6888-20DB-78A64E983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473480" y="4844206"/>
            <a:ext cx="9250135" cy="1787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156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D3057-14CC-893F-DC34-BD837F11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86080"/>
            <a:ext cx="12269018" cy="1294818"/>
          </a:xfrm>
        </p:spPr>
        <p:txBody>
          <a:bodyPr/>
          <a:lstStyle/>
          <a:p>
            <a:r>
              <a:rPr lang="de-DE"/>
              <a:t>Steuerung</a:t>
            </a:r>
          </a:p>
        </p:txBody>
      </p:sp>
      <p:pic>
        <p:nvPicPr>
          <p:cNvPr id="7" name="Inhaltsplatzhalter 6" descr="Bild des Automaten der Steuerung">
            <a:extLst>
              <a:ext uri="{FF2B5EF4-FFF2-40B4-BE49-F238E27FC236}">
                <a16:creationId xmlns:a16="http://schemas.microsoft.com/office/drawing/2014/main" id="{32FDDF2D-042A-3547-3B77-7FBCA3053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1477" y="-82232"/>
            <a:ext cx="8144068" cy="671607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6A76DE-3ACC-50E4-1649-2C4ADB10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1065-2D90-4755-8576-8C9163F834C1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092646-E12E-B0E5-9B6B-5BADD98D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11600A-7670-A3EF-8A70-3F0E904D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18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2B56-02B2-7A51-83D7-FC5A8DE0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114"/>
            <a:ext cx="9076329" cy="1064277"/>
          </a:xfrm>
        </p:spPr>
        <p:txBody>
          <a:bodyPr/>
          <a:lstStyle/>
          <a:p>
            <a:r>
              <a:rPr lang="de-DE" err="1"/>
              <a:t>Fetch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E34F1F-0A58-1418-E670-B653BB95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AB83F-A32B-4A73-B686-4A42B9230FC6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1FDAEC-55CC-3EDB-2C7B-EEAA71CB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99FD0-1147-B86B-C632-A78D26C4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57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D7277A94-02B6-4661-DBC3-41615E5A0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170" b="83038"/>
          <a:stretch/>
        </p:blipFill>
        <p:spPr>
          <a:xfrm>
            <a:off x="3701477" y="-82232"/>
            <a:ext cx="8157920" cy="1139183"/>
          </a:xfrm>
        </p:spPr>
      </p:pic>
      <p:pic>
        <p:nvPicPr>
          <p:cNvPr id="3" name="Grafik 2" descr="Fetch - Meme by LastGoodMilkPig :) Memedroid">
            <a:extLst>
              <a:ext uri="{FF2B5EF4-FFF2-40B4-BE49-F238E27FC236}">
                <a16:creationId xmlns:a16="http://schemas.microsoft.com/office/drawing/2014/main" id="{66D09001-8DBA-6B70-DF39-B05A5E162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76977"/>
            <a:ext cx="3545840" cy="4428605"/>
          </a:xfrm>
          <a:prstGeom prst="rect">
            <a:avLst/>
          </a:prstGeom>
        </p:spPr>
      </p:pic>
      <p:pic>
        <p:nvPicPr>
          <p:cNvPr id="7" name="Grafik 6" descr="Ein Bild, das Text, Screenshot, parallel, Schrift enthält.&#10;&#10;Beschreibung automatisch generiert.">
            <a:extLst>
              <a:ext uri="{FF2B5EF4-FFF2-40B4-BE49-F238E27FC236}">
                <a16:creationId xmlns:a16="http://schemas.microsoft.com/office/drawing/2014/main" id="{B273D954-9EC0-08FD-406B-45CDD241A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682" y="1525270"/>
            <a:ext cx="4653915" cy="473202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7F4918D-0580-B088-A0F1-0ED78C2379A8}"/>
              </a:ext>
            </a:extLst>
          </p:cNvPr>
          <p:cNvCxnSpPr/>
          <p:nvPr/>
        </p:nvCxnSpPr>
        <p:spPr>
          <a:xfrm flipV="1">
            <a:off x="6584950" y="2614414"/>
            <a:ext cx="0" cy="81458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336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1368C-D8FB-CF4F-2F65-E8AFA1D52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54" y="151551"/>
            <a:ext cx="9076329" cy="1064277"/>
          </a:xfrm>
        </p:spPr>
        <p:txBody>
          <a:bodyPr>
            <a:normAutofit fontScale="90000"/>
          </a:bodyPr>
          <a:lstStyle/>
          <a:p>
            <a:r>
              <a:rPr lang="de-DE" err="1"/>
              <a:t>Decode</a:t>
            </a:r>
            <a:br>
              <a:rPr lang="de-DE"/>
            </a:br>
            <a:r>
              <a:rPr lang="de-DE" sz="2800" err="1"/>
              <a:t>Instruktionsdekodierer</a:t>
            </a:r>
            <a:endParaRPr lang="de-DE" err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B5DA6-41E3-47AA-814F-272D573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51C-7EA8-4FF1-97BB-B85F93FD983F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E86C43-9823-6EF6-FCEB-DEB6BAFD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32361-65F2-363C-9DD4-942AFE7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58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B284EE1D-80CE-C333-D48F-908364F7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79" t="10606" r="48617" b="65116"/>
          <a:stretch/>
        </p:blipFill>
        <p:spPr>
          <a:xfrm>
            <a:off x="10427397" y="293688"/>
            <a:ext cx="1205649" cy="1630503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0BD85861-F0BB-930D-B3C2-F7A5A65B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" y="1678305"/>
            <a:ext cx="5934075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01670845-3B26-2283-0A76-3000A53E9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530" y="2475230"/>
            <a:ext cx="49911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nhaltsplatzhalter 6" descr="Register Format">
            <a:extLst>
              <a:ext uri="{FF2B5EF4-FFF2-40B4-BE49-F238E27FC236}">
                <a16:creationId xmlns:a16="http://schemas.microsoft.com/office/drawing/2014/main" id="{703C09F6-5739-6888-20DB-78A64E983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473480" y="4844206"/>
            <a:ext cx="9250135" cy="1787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156481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AF15A-BB2F-11D2-4340-7967BA23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3F92CF-A527-41FE-9731-FC424F60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38B1-9671-4BAE-A95C-D7DB81880809}" type="datetime1">
              <a:rPr lang="de-DE"/>
              <a:t>29.10.2024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04F69C-847E-A0D0-6749-EA13F461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B1359-7F85-DC13-219C-AD4462C8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58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2B74DDD9-598C-BE08-743A-EE057D5B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55" t="26226" r="39503" b="27844"/>
          <a:stretch/>
        </p:blipFill>
        <p:spPr>
          <a:xfrm>
            <a:off x="9848277" y="0"/>
            <a:ext cx="1998702" cy="30847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5C579C5-5837-F11E-FD67-EAAA5B75C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44" y="860149"/>
            <a:ext cx="6569652" cy="1892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F66B755-407E-EC5D-DF6C-B1BFA3062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8" y="3165145"/>
            <a:ext cx="7009320" cy="354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883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B5DA6-41E3-47AA-814F-272D573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51C-7EA8-4FF1-97BB-B85F93FD983F}" type="datetime1">
              <a:rPr lang="de-DE"/>
              <a:t>06.11.2024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32361-65F2-363C-9DD4-942AFE7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59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B284EE1D-80CE-C333-D48F-908364F7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79" t="10606" r="48617" b="65116"/>
          <a:stretch/>
        </p:blipFill>
        <p:spPr>
          <a:xfrm>
            <a:off x="10427397" y="293688"/>
            <a:ext cx="1205649" cy="1630503"/>
          </a:xfrm>
          <a:prstGeom prst="rect">
            <a:avLst/>
          </a:prstGeom>
        </p:spPr>
      </p:pic>
      <p:pic>
        <p:nvPicPr>
          <p:cNvPr id="11" name="Inhaltsplatzhalter 10" descr="Ein Bild, das Screenshot, Text, Reihe enthält.&#10;&#10;Beschreibung automatisch generiert.">
            <a:extLst>
              <a:ext uri="{FF2B5EF4-FFF2-40B4-BE49-F238E27FC236}">
                <a16:creationId xmlns:a16="http://schemas.microsoft.com/office/drawing/2014/main" id="{7A61513F-73BE-EDC8-A3F9-1B009054E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0361" y="1762068"/>
            <a:ext cx="9886950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 descr="Ein Bild, das Text, Screenshot, Schrift, Software enthält.&#10;&#10;Beschreibung automatisch generiert.">
            <a:extLst>
              <a:ext uri="{FF2B5EF4-FFF2-40B4-BE49-F238E27FC236}">
                <a16:creationId xmlns:a16="http://schemas.microsoft.com/office/drawing/2014/main" id="{8DC315A1-0844-E40B-3857-5FB3172F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8" t="51908" r="32122" b="382"/>
          <a:stretch/>
        </p:blipFill>
        <p:spPr>
          <a:xfrm>
            <a:off x="719819" y="4192857"/>
            <a:ext cx="5887673" cy="1267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B04ECEC9-D57E-C615-2B7D-B73A4A9461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857" r="53266" b="-529"/>
          <a:stretch/>
        </p:blipFill>
        <p:spPr>
          <a:xfrm>
            <a:off x="7556818" y="4192857"/>
            <a:ext cx="3775663" cy="1261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EDB951-712D-9DB0-B547-FBA1CE479C93}"/>
              </a:ext>
            </a:extLst>
          </p:cNvPr>
          <p:cNvSpPr txBox="1"/>
          <p:nvPr/>
        </p:nvSpPr>
        <p:spPr>
          <a:xfrm>
            <a:off x="2347935" y="3756466"/>
            <a:ext cx="2631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Immediate Format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22CB66C-69C7-22B4-34FC-0905E165A25B}"/>
              </a:ext>
            </a:extLst>
          </p:cNvPr>
          <p:cNvSpPr txBox="1"/>
          <p:nvPr/>
        </p:nvSpPr>
        <p:spPr>
          <a:xfrm>
            <a:off x="8808379" y="3749878"/>
            <a:ext cx="1767840" cy="3759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Jump Format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F1BF83-15F9-500C-BC42-ED13EED1F7D2}"/>
              </a:ext>
            </a:extLst>
          </p:cNvPr>
          <p:cNvSpPr txBox="1">
            <a:spLocks/>
          </p:cNvSpPr>
          <p:nvPr/>
        </p:nvSpPr>
        <p:spPr>
          <a:xfrm>
            <a:off x="558954" y="151551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/>
              <a:t>Decode</a:t>
            </a:r>
            <a:br>
              <a:rPr lang="de-DE"/>
            </a:br>
            <a:r>
              <a:rPr lang="de-DE" sz="2800" err="1"/>
              <a:t>Instruktionsdekodierer</a:t>
            </a:r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2D62BB6-4BD7-66C9-D7BA-582736749B91}"/>
              </a:ext>
            </a:extLst>
          </p:cNvPr>
          <p:cNvSpPr/>
          <p:nvPr/>
        </p:nvSpPr>
        <p:spPr>
          <a:xfrm>
            <a:off x="5594350" y="1997018"/>
            <a:ext cx="2051050" cy="1810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FC4FBF8-DB99-FECE-2B5F-921F51343CC5}"/>
              </a:ext>
            </a:extLst>
          </p:cNvPr>
          <p:cNvGrpSpPr/>
          <p:nvPr/>
        </p:nvGrpSpPr>
        <p:grpSpPr>
          <a:xfrm>
            <a:off x="5359400" y="2181168"/>
            <a:ext cx="4743449" cy="3222682"/>
            <a:chOff x="5359400" y="2181168"/>
            <a:chExt cx="4743449" cy="3222682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2E62587-A6FE-42CC-0E02-41352B85C6DE}"/>
                </a:ext>
              </a:extLst>
            </p:cNvPr>
            <p:cNvSpPr/>
            <p:nvPr/>
          </p:nvSpPr>
          <p:spPr>
            <a:xfrm>
              <a:off x="6372642" y="2181168"/>
              <a:ext cx="3730207" cy="181032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BE5C6C2-9E02-058A-F984-ECF0464B5E8A}"/>
                </a:ext>
              </a:extLst>
            </p:cNvPr>
            <p:cNvSpPr/>
            <p:nvPr/>
          </p:nvSpPr>
          <p:spPr>
            <a:xfrm>
              <a:off x="5359400" y="4278384"/>
              <a:ext cx="1104900" cy="11254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8C816C5-6056-8372-891B-4DEDCADD8F9B}"/>
                </a:ext>
              </a:extLst>
            </p:cNvPr>
            <p:cNvCxnSpPr>
              <a:stCxn id="19" idx="0"/>
              <a:endCxn id="18" idx="2"/>
            </p:cNvCxnSpPr>
            <p:nvPr/>
          </p:nvCxnSpPr>
          <p:spPr>
            <a:xfrm flipV="1">
              <a:off x="5911850" y="2362200"/>
              <a:ext cx="2325896" cy="191618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E120612-8F40-2D4D-ED21-B892A17AB3D7}"/>
              </a:ext>
            </a:extLst>
          </p:cNvPr>
          <p:cNvGrpSpPr/>
          <p:nvPr/>
        </p:nvGrpSpPr>
        <p:grpSpPr>
          <a:xfrm>
            <a:off x="5594350" y="1762068"/>
            <a:ext cx="5735373" cy="3585291"/>
            <a:chOff x="5594350" y="1762068"/>
            <a:chExt cx="5735373" cy="358529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1E400A8-49A6-3F9D-50F4-D6AADC8CACF5}"/>
                </a:ext>
              </a:extLst>
            </p:cNvPr>
            <p:cNvSpPr/>
            <p:nvPr/>
          </p:nvSpPr>
          <p:spPr>
            <a:xfrm>
              <a:off x="5594350" y="1762068"/>
              <a:ext cx="3651250" cy="238182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A8DB2F9-2E90-8884-B2AA-F7230DB83105}"/>
                </a:ext>
              </a:extLst>
            </p:cNvPr>
            <p:cNvSpPr/>
            <p:nvPr/>
          </p:nvSpPr>
          <p:spPr>
            <a:xfrm>
              <a:off x="10224823" y="4221893"/>
              <a:ext cx="1104900" cy="11254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431361E-887D-EF06-8895-ED758FB780AB}"/>
                </a:ext>
              </a:extLst>
            </p:cNvPr>
            <p:cNvCxnSpPr>
              <a:stCxn id="20" idx="0"/>
            </p:cNvCxnSpPr>
            <p:nvPr/>
          </p:nvCxnSpPr>
          <p:spPr>
            <a:xfrm flipH="1" flipV="1">
              <a:off x="7419975" y="1997018"/>
              <a:ext cx="3357298" cy="22248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65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Elektronik, Text, Schaltung, Elektronisches Bauteil enthält.&#10;&#10;Beschreibung automatisch generiert.">
            <a:extLst>
              <a:ext uri="{FF2B5EF4-FFF2-40B4-BE49-F238E27FC236}">
                <a16:creationId xmlns:a16="http://schemas.microsoft.com/office/drawing/2014/main" id="{BF2C1096-5CC2-F1E6-2FEE-8FF518F0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" y="3969"/>
            <a:ext cx="12188648" cy="6851649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9AAB5E-E790-A5AD-3AEB-603A2D403A4F}"/>
              </a:ext>
            </a:extLst>
          </p:cNvPr>
          <p:cNvSpPr txBox="1"/>
          <p:nvPr/>
        </p:nvSpPr>
        <p:spPr>
          <a:xfrm>
            <a:off x="-916" y="6577744"/>
            <a:ext cx="91967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/>
              <a:t>Quelle: </a:t>
            </a:r>
            <a:r>
              <a:rPr lang="de-DE" sz="1200">
                <a:ea typeface="+mn-lt"/>
                <a:cs typeface="+mn-lt"/>
                <a:hlinkClick r:id="rId3"/>
              </a:rPr>
              <a:t>https://github.com/ulx3s/fpga-odysseus/tree/master/presentation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3820916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B5DA6-41E3-47AA-814F-272D573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51C-7EA8-4FF1-97BB-B85F93FD983F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E86C43-9823-6EF6-FCEB-DEB6BAFD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32361-65F2-363C-9DD4-942AFE7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60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B284EE1D-80CE-C333-D48F-908364F7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79" t="10606" r="48617" b="65116"/>
          <a:stretch/>
        </p:blipFill>
        <p:spPr>
          <a:xfrm>
            <a:off x="10427397" y="293688"/>
            <a:ext cx="1205649" cy="1630503"/>
          </a:xfrm>
          <a:prstGeom prst="rect">
            <a:avLst/>
          </a:prstGeom>
        </p:spPr>
      </p:pic>
      <p:pic>
        <p:nvPicPr>
          <p:cNvPr id="17" name="Grafik 16" descr="Ein Bild, das Screenshot, Text, Schrift, Reihe enthält.&#10;&#10;Beschreibung automatisch generiert.">
            <a:extLst>
              <a:ext uri="{FF2B5EF4-FFF2-40B4-BE49-F238E27FC236}">
                <a16:creationId xmlns:a16="http://schemas.microsoft.com/office/drawing/2014/main" id="{4184B941-DF69-8DEA-4833-D3B11A85F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40" y="2404059"/>
            <a:ext cx="11106150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33D50BA0-5FFD-92F5-8A15-F630ACB46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915" y="3741177"/>
            <a:ext cx="76962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08FAF49-373B-9935-B73B-0F276933E9EB}"/>
              </a:ext>
            </a:extLst>
          </p:cNvPr>
          <p:cNvGrpSpPr/>
          <p:nvPr/>
        </p:nvGrpSpPr>
        <p:grpSpPr>
          <a:xfrm>
            <a:off x="499940" y="1444927"/>
            <a:ext cx="7951704" cy="698137"/>
            <a:chOff x="2195390" y="2119408"/>
            <a:chExt cx="7951704" cy="69813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2B1C49D-4712-A939-F32C-607487C1E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3244" y="2417495"/>
              <a:ext cx="7943850" cy="400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Grafik 11" descr="Ein Bild, das Screenshot, Text, Schrift, Reihe enthält.&#10;&#10;Beschreibung automatisch generiert.">
              <a:extLst>
                <a:ext uri="{FF2B5EF4-FFF2-40B4-BE49-F238E27FC236}">
                  <a16:creationId xmlns:a16="http://schemas.microsoft.com/office/drawing/2014/main" id="{EDB50E1D-12A8-055D-529A-E59DF2291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126" t="59843" r="9345" b="-1019"/>
            <a:stretch/>
          </p:blipFill>
          <p:spPr>
            <a:xfrm>
              <a:off x="2195390" y="2119408"/>
              <a:ext cx="7951704" cy="400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7A3837A5-022D-0C70-85D0-EB79CFBD9BDD}"/>
              </a:ext>
            </a:extLst>
          </p:cNvPr>
          <p:cNvSpPr txBox="1">
            <a:spLocks/>
          </p:cNvSpPr>
          <p:nvPr/>
        </p:nvSpPr>
        <p:spPr>
          <a:xfrm>
            <a:off x="558954" y="151551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/>
              <a:t>Decode</a:t>
            </a:r>
            <a:br>
              <a:rPr lang="de-DE"/>
            </a:br>
            <a:r>
              <a:rPr lang="de-DE" sz="2800" err="1"/>
              <a:t>Instruktionsdekodierer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429477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3E383-1CC2-055B-EDAE-4ADA84E8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Writeback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0F1063-745E-D963-50B3-B6CBFF98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5F6B-175B-483E-B594-11B1A7D3712E}" type="datetime1">
              <a:rPr lang="de-DE"/>
              <a:t>29.10.2024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48C7F-562F-C051-A0F1-D07C094A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A95DF8-102E-DE1E-AE67-F8C31264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60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40050636-59A1-B79C-E3CE-D97DC2EE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36" r="-72" b="-187"/>
          <a:stretch/>
        </p:blipFill>
        <p:spPr>
          <a:xfrm>
            <a:off x="3914837" y="171768"/>
            <a:ext cx="8149964" cy="24547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DECF6A-3B7D-B9D2-BC04-AD07B0006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52" y="4951795"/>
            <a:ext cx="5729848" cy="158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 descr="Ein Bild, das Text, Screenshot, Hohltiere, Qualle enthält.&#10;&#10;Automatisch generierte Beschreibung">
            <a:extLst>
              <a:ext uri="{FF2B5EF4-FFF2-40B4-BE49-F238E27FC236}">
                <a16:creationId xmlns:a16="http://schemas.microsoft.com/office/drawing/2014/main" id="{115261FC-9C54-D9A1-E3BD-8FF5B6B6B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540" y="2536539"/>
            <a:ext cx="2839388" cy="3909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 descr="Ein Bild, das Text, Mann, Menschliches Gesicht, Screenshot enthält.&#10;&#10;Automatisch generierte Beschreibung">
            <a:extLst>
              <a:ext uri="{FF2B5EF4-FFF2-40B4-BE49-F238E27FC236}">
                <a16:creationId xmlns:a16="http://schemas.microsoft.com/office/drawing/2014/main" id="{4E2C6640-D48D-4C33-65FF-BD776D76D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6" y="1946408"/>
            <a:ext cx="3550171" cy="271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E6967F1-57ED-1711-CDDE-50DC667D3609}"/>
              </a:ext>
            </a:extLst>
          </p:cNvPr>
          <p:cNvSpPr txBox="1"/>
          <p:nvPr/>
        </p:nvSpPr>
        <p:spPr>
          <a:xfrm>
            <a:off x="364666" y="4664508"/>
            <a:ext cx="6103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hlinkClick r:id="rId7"/>
              </a:rPr>
              <a:t>https://www.reddit.com/r/okbuddyphd/comments/z7t5cp/okbuddymipszy/</a:t>
            </a:r>
            <a:endParaRPr lang="en-GB" sz="12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AE82412-CE2D-6743-92FD-CDB9B6A09EDD}"/>
              </a:ext>
            </a:extLst>
          </p:cNvPr>
          <p:cNvSpPr txBox="1"/>
          <p:nvPr/>
        </p:nvSpPr>
        <p:spPr>
          <a:xfrm>
            <a:off x="7142407" y="6532371"/>
            <a:ext cx="43548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hlinkClick r:id="rId8"/>
              </a:rPr>
              <a:t>https://benswift.me/blog/2021/02/19/respectful-learning-memes/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903651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AF15A-BB2F-11D2-4340-7967BA23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3F92CF-A527-41FE-9731-FC424F60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38B1-9671-4BAE-A95C-D7DB81880809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04F69C-847E-A0D0-6749-EA13F461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B1359-7F85-DC13-219C-AD4462C8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61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2B74DDD9-598C-BE08-743A-EE057D5B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55" t="26226" r="39503" b="27844"/>
          <a:stretch/>
        </p:blipFill>
        <p:spPr>
          <a:xfrm>
            <a:off x="9848277" y="0"/>
            <a:ext cx="1998702" cy="30847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5C579C5-5837-F11E-FD67-EAAA5B75C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44" y="860149"/>
            <a:ext cx="6569652" cy="1892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F66B755-407E-EC5D-DF6C-B1BFA3062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8" y="3165145"/>
            <a:ext cx="7009320" cy="354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883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AF15A-BB2F-11D2-4340-7967BA23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3F92CF-A527-41FE-9731-FC424F60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38B1-9671-4BAE-A95C-D7DB81880809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04F69C-847E-A0D0-6749-EA13F461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B1359-7F85-DC13-219C-AD4462C8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62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2B74DDD9-598C-BE08-743A-EE057D5B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55" t="26226" r="39503" b="27844"/>
          <a:stretch/>
        </p:blipFill>
        <p:spPr>
          <a:xfrm>
            <a:off x="9848277" y="0"/>
            <a:ext cx="1998702" cy="30847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3DFD775-E112-3EF9-D795-4A80C064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45"/>
          <a:stretch/>
        </p:blipFill>
        <p:spPr>
          <a:xfrm>
            <a:off x="7597571" y="50197"/>
            <a:ext cx="1958148" cy="558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AEEAFB5-596A-8ECF-2F1C-3B2EECF4C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31" y="5637816"/>
            <a:ext cx="9972019" cy="1026655"/>
          </a:xfrm>
          <a:prstGeom prst="rect">
            <a:avLst/>
          </a:prstGeom>
        </p:spPr>
      </p:pic>
      <p:pic>
        <p:nvPicPr>
          <p:cNvPr id="14" name="Grafik 13" descr="Ein Bild, das Text, Entwurf, Cartoon, Design enthält.&#10;&#10;Automatisch generierte Beschreibung">
            <a:extLst>
              <a:ext uri="{FF2B5EF4-FFF2-40B4-BE49-F238E27FC236}">
                <a16:creationId xmlns:a16="http://schemas.microsoft.com/office/drawing/2014/main" id="{B8795A8F-8983-B20D-695C-F92B7656C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1" y="2117198"/>
            <a:ext cx="3243984" cy="3196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9F34C4E-0745-CEF6-321A-F8166E612DFC}"/>
              </a:ext>
            </a:extLst>
          </p:cNvPr>
          <p:cNvSpPr txBox="1"/>
          <p:nvPr/>
        </p:nvSpPr>
        <p:spPr>
          <a:xfrm>
            <a:off x="272431" y="5276526"/>
            <a:ext cx="36141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>
                <a:hlinkClick r:id="rId7"/>
              </a:rPr>
              <a:t>https://de.pinterest.com/pamelajsmith/computer-memes/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1640667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3E383-1CC2-055B-EDAE-4ADA84E8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Writeback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0F1063-745E-D963-50B3-B6CBFF98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5F6B-175B-483E-B594-11B1A7D3712E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48C7F-562F-C051-A0F1-D07C094A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A95DF8-102E-DE1E-AE67-F8C31264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63</a:t>
            </a:fld>
            <a:endParaRPr lang="en-US"/>
          </a:p>
        </p:txBody>
      </p:sp>
      <p:pic>
        <p:nvPicPr>
          <p:cNvPr id="8" name="Inhaltsplatzhalter 6" descr="Bild des Automaten der Steuerung">
            <a:extLst>
              <a:ext uri="{FF2B5EF4-FFF2-40B4-BE49-F238E27FC236}">
                <a16:creationId xmlns:a16="http://schemas.microsoft.com/office/drawing/2014/main" id="{40050636-59A1-B79C-E3CE-D97DC2EE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36" r="-72" b="-187"/>
          <a:stretch/>
        </p:blipFill>
        <p:spPr>
          <a:xfrm>
            <a:off x="3914837" y="171768"/>
            <a:ext cx="8149964" cy="24547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DECF6A-3B7D-B9D2-BC04-AD07B0006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52" y="4951795"/>
            <a:ext cx="5729848" cy="158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 descr="Ein Bild, das Text, Screenshot, Hohltiere, Qualle enthält.&#10;&#10;Automatisch generierte Beschreibung">
            <a:extLst>
              <a:ext uri="{FF2B5EF4-FFF2-40B4-BE49-F238E27FC236}">
                <a16:creationId xmlns:a16="http://schemas.microsoft.com/office/drawing/2014/main" id="{115261FC-9C54-D9A1-E3BD-8FF5B6B6B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540" y="2536539"/>
            <a:ext cx="2839388" cy="3909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 descr="Ein Bild, das Text, Mann, Menschliches Gesicht, Screenshot enthält.&#10;&#10;Automatisch generierte Beschreibung">
            <a:extLst>
              <a:ext uri="{FF2B5EF4-FFF2-40B4-BE49-F238E27FC236}">
                <a16:creationId xmlns:a16="http://schemas.microsoft.com/office/drawing/2014/main" id="{4E2C6640-D48D-4C33-65FF-BD776D76D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6" y="1946408"/>
            <a:ext cx="3550171" cy="271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E6967F1-57ED-1711-CDDE-50DC667D3609}"/>
              </a:ext>
            </a:extLst>
          </p:cNvPr>
          <p:cNvSpPr txBox="1"/>
          <p:nvPr/>
        </p:nvSpPr>
        <p:spPr>
          <a:xfrm>
            <a:off x="364666" y="4664508"/>
            <a:ext cx="6103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hlinkClick r:id="rId7"/>
              </a:rPr>
              <a:t>https://www.reddit.com/r/okbuddyphd/comments/z7t5cp/okbuddymipszy/</a:t>
            </a:r>
            <a:endParaRPr lang="en-GB" sz="12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AE82412-CE2D-6743-92FD-CDB9B6A09EDD}"/>
              </a:ext>
            </a:extLst>
          </p:cNvPr>
          <p:cNvSpPr txBox="1"/>
          <p:nvPr/>
        </p:nvSpPr>
        <p:spPr>
          <a:xfrm>
            <a:off x="7142407" y="6532371"/>
            <a:ext cx="43548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hlinkClick r:id="rId8"/>
              </a:rPr>
              <a:t>https://benswift.me/blog/2021/02/19/respectful-learning-memes/</a:t>
            </a:r>
            <a:endParaRPr lang="en-GB" sz="120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398A506-2FD1-A707-81D9-60E2D2228ED4}"/>
              </a:ext>
            </a:extLst>
          </p:cNvPr>
          <p:cNvSpPr/>
          <p:nvPr/>
        </p:nvSpPr>
        <p:spPr>
          <a:xfrm>
            <a:off x="3047999" y="3021104"/>
            <a:ext cx="179295" cy="2868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03651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6FAA5-8B9A-E987-8410-ABA0827F6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44" y="644627"/>
            <a:ext cx="9076329" cy="1064277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Resourcen</a:t>
            </a:r>
            <a:r>
              <a:rPr lang="de-DE" dirty="0"/>
              <a:t> Ver</a:t>
            </a:r>
            <a:r>
              <a:rPr lang="de-DE" sz="3200" i="1" dirty="0"/>
              <a:t>sch</a:t>
            </a:r>
            <a:r>
              <a:rPr lang="de-DE" dirty="0"/>
              <a:t>wendung auf dem ECP5-85F</a:t>
            </a:r>
          </a:p>
        </p:txBody>
      </p:sp>
      <p:pic>
        <p:nvPicPr>
          <p:cNvPr id="4" name="Inhaltsplatzhalter 3" descr="Ein Bild, das Text, Karte Menü, Screenshot enthält.&#10;&#10;Beschreibung automatisch generiert.">
            <a:extLst>
              <a:ext uri="{FF2B5EF4-FFF2-40B4-BE49-F238E27FC236}">
                <a16:creationId xmlns:a16="http://schemas.microsoft.com/office/drawing/2014/main" id="{A658A47F-7D02-6272-8473-81FF5B198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295" y="1858911"/>
            <a:ext cx="3898346" cy="4777915"/>
          </a:xfrm>
        </p:spPr>
      </p:pic>
      <p:pic>
        <p:nvPicPr>
          <p:cNvPr id="5" name="Grafik 4" descr="Ein Bild, das Text, Screenshot, Karte Menü, Schrift enthält.&#10;&#10;Beschreibung automatisch generiert.">
            <a:extLst>
              <a:ext uri="{FF2B5EF4-FFF2-40B4-BE49-F238E27FC236}">
                <a16:creationId xmlns:a16="http://schemas.microsoft.com/office/drawing/2014/main" id="{3EF4BBD2-DDFB-310B-41E9-AEB7B221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74" y="1861035"/>
            <a:ext cx="3676763" cy="47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25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82ED4-B71E-7BF3-45CB-47C280EA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151551"/>
            <a:ext cx="9076329" cy="1064277"/>
          </a:xfrm>
        </p:spPr>
        <p:txBody>
          <a:bodyPr/>
          <a:lstStyle/>
          <a:p>
            <a:r>
              <a:rPr lang="de-DE"/>
              <a:t>Programmstrukturierung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F32C42-F8E2-E934-A2CD-3CCF78C1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3E897-AB02-498A-9A4A-23999265ED49}" type="datetime1">
              <a:rPr lang="de-DE"/>
              <a:t>06.11.2024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7A911E-2A97-921A-A41E-1A62EF29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FE10E5-41F8-53C0-AF3C-8DF56DE8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65</a:t>
            </a:fld>
            <a:endParaRPr lang="en-US"/>
          </a:p>
        </p:txBody>
      </p:sp>
      <p:pic>
        <p:nvPicPr>
          <p:cNvPr id="11" name="Grafik 10" descr="Ein Bild, das Text, Vogel, Clipart, Darstellung enthält.&#10;&#10;Beschreibung automatisch generiert.">
            <a:extLst>
              <a:ext uri="{FF2B5EF4-FFF2-40B4-BE49-F238E27FC236}">
                <a16:creationId xmlns:a16="http://schemas.microsoft.com/office/drawing/2014/main" id="{BFE02EEF-23EA-66B7-DD59-636191A7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3" y="1348005"/>
            <a:ext cx="4998720" cy="5103571"/>
          </a:xfrm>
          <a:prstGeom prst="rect">
            <a:avLst/>
          </a:prstGeom>
        </p:spPr>
      </p:pic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F10C5807-D638-215A-FBC6-0A430A6CE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9064658"/>
              </p:ext>
            </p:extLst>
          </p:nvPr>
        </p:nvGraphicFramePr>
        <p:xfrm>
          <a:off x="6560949" y="16002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80425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1368C-D8FB-CF4F-2F65-E8AFA1D52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171147"/>
            <a:ext cx="9076329" cy="1064277"/>
          </a:xfrm>
        </p:spPr>
        <p:txBody>
          <a:bodyPr/>
          <a:lstStyle/>
          <a:p>
            <a:r>
              <a:rPr lang="de-DE"/>
              <a:t>Programmstrukturierung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B5DA6-41E3-47AA-814F-272D573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51C-7EA8-4FF1-97BB-B85F93FD983F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E86C43-9823-6EF6-FCEB-DEB6BAFD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32361-65F2-363C-9DD4-942AFE7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66</a:t>
            </a:fld>
            <a:endParaRPr lang="en-US"/>
          </a:p>
        </p:txBody>
      </p:sp>
      <p:pic>
        <p:nvPicPr>
          <p:cNvPr id="3" name="Grafik 2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3036103E-4077-4EB8-6C29-B723CECB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915" y="1122383"/>
            <a:ext cx="7963904" cy="52705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9D367BA-6C7E-A669-C2F9-93A3B48858E4}"/>
              </a:ext>
            </a:extLst>
          </p:cNvPr>
          <p:cNvSpPr txBox="1"/>
          <p:nvPr/>
        </p:nvSpPr>
        <p:spPr>
          <a:xfrm>
            <a:off x="326571" y="2018805"/>
            <a:ext cx="27907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Unser alter </a:t>
            </a:r>
            <a:r>
              <a:rPr lang="de-DE" err="1"/>
              <a:t>Instruktionsdekodierer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EEC17B2A-20CA-FE7D-3BAF-B087F15525B6}"/>
                  </a:ext>
                </a:extLst>
              </p14:cNvPr>
              <p14:cNvContentPartPr/>
              <p14:nvPr/>
            </p14:nvContentPartPr>
            <p14:xfrm>
              <a:off x="7491350" y="18364"/>
              <a:ext cx="592857" cy="684241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EEC17B2A-20CA-FE7D-3BAF-B087F15525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3363" y="377"/>
                <a:ext cx="628472" cy="719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AA1DA633-4556-8C6C-C31C-769E7D7B10CA}"/>
                  </a:ext>
                </a:extLst>
              </p14:cNvPr>
              <p14:cNvContentPartPr/>
              <p14:nvPr/>
            </p14:nvContentPartPr>
            <p14:xfrm>
              <a:off x="7709064" y="1009402"/>
              <a:ext cx="9896" cy="9896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AA1DA633-4556-8C6C-C31C-769E7D7B10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14264" y="926935"/>
                <a:ext cx="989600" cy="173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BA29ABAD-525C-3FDF-A141-A6DC3B4A1E60}"/>
                  </a:ext>
                </a:extLst>
              </p14:cNvPr>
              <p14:cNvContentPartPr/>
              <p14:nvPr/>
            </p14:nvContentPartPr>
            <p14:xfrm>
              <a:off x="8827324" y="220056"/>
              <a:ext cx="453073" cy="483462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BA29ABAD-525C-3FDF-A141-A6DC3B4A1E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9331" y="202070"/>
                <a:ext cx="488700" cy="519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BB55DC4E-9966-AEA6-DF08-3E7E19E251C1}"/>
                  </a:ext>
                </a:extLst>
              </p14:cNvPr>
              <p14:cNvContentPartPr/>
              <p14:nvPr/>
            </p14:nvContentPartPr>
            <p14:xfrm>
              <a:off x="9064831" y="989610"/>
              <a:ext cx="9896" cy="9896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BB55DC4E-9966-AEA6-DF08-3E7E19E251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0031" y="494810"/>
                <a:ext cx="989600" cy="9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302CE703-7717-9B5F-D703-FA119C8C1B15}"/>
                  </a:ext>
                </a:extLst>
              </p14:cNvPr>
              <p14:cNvContentPartPr/>
              <p14:nvPr/>
            </p14:nvContentPartPr>
            <p14:xfrm>
              <a:off x="9836727" y="249006"/>
              <a:ext cx="774547" cy="591695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302CE703-7717-9B5F-D703-FA119C8C1B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18731" y="231010"/>
                <a:ext cx="810179" cy="627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919C7E2C-D58A-A228-50A3-9A78BD3A2EB0}"/>
                  </a:ext>
                </a:extLst>
              </p14:cNvPr>
              <p14:cNvContentPartPr/>
              <p14:nvPr/>
            </p14:nvContentPartPr>
            <p14:xfrm>
              <a:off x="10084129" y="1126473"/>
              <a:ext cx="9896" cy="9896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919C7E2C-D58A-A228-50A3-9A78BD3A2E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9329" y="1044006"/>
                <a:ext cx="989600" cy="173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21607462-B9B8-E1C1-D50E-65FA0119AAC6}"/>
                  </a:ext>
                </a:extLst>
              </p14:cNvPr>
              <p14:cNvContentPartPr/>
              <p14:nvPr/>
            </p14:nvContentPartPr>
            <p14:xfrm>
              <a:off x="5719948" y="3641333"/>
              <a:ext cx="1631638" cy="89497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21607462-B9B8-E1C1-D50E-65FA0119AA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01951" y="3623362"/>
                <a:ext cx="1667273" cy="1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33A73708-27B6-EBD7-8847-FC084A65AE2B}"/>
                  </a:ext>
                </a:extLst>
              </p14:cNvPr>
              <p14:cNvContentPartPr/>
              <p14:nvPr/>
            </p14:nvContentPartPr>
            <p14:xfrm>
              <a:off x="7976259" y="2711532"/>
              <a:ext cx="1780199" cy="30112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33A73708-27B6-EBD7-8847-FC084A65AE2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58263" y="2693608"/>
                <a:ext cx="1815832" cy="6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034C1A8A-CF91-B2A4-63BF-0C030E6826BA}"/>
                  </a:ext>
                </a:extLst>
              </p14:cNvPr>
              <p14:cNvContentPartPr/>
              <p14:nvPr/>
            </p14:nvContentPartPr>
            <p14:xfrm>
              <a:off x="5779324" y="5372683"/>
              <a:ext cx="5293843" cy="189341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034C1A8A-CF91-B2A4-63BF-0C030E6826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61325" y="5354719"/>
                <a:ext cx="5329481" cy="224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8EB10CE9-1379-510C-D808-4D7C4794D549}"/>
                  </a:ext>
                </a:extLst>
              </p14:cNvPr>
              <p14:cNvContentPartPr/>
              <p14:nvPr/>
            </p14:nvContentPartPr>
            <p14:xfrm>
              <a:off x="4393870" y="2661621"/>
              <a:ext cx="3620334" cy="40446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8EB10CE9-1379-510C-D808-4D7C4794D54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75873" y="2643882"/>
                <a:ext cx="3655969" cy="755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433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1368C-D8FB-CF4F-2F65-E8AFA1D52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49" y="151551"/>
            <a:ext cx="9076329" cy="1064277"/>
          </a:xfrm>
        </p:spPr>
        <p:txBody>
          <a:bodyPr/>
          <a:lstStyle/>
          <a:p>
            <a:r>
              <a:rPr lang="de-DE"/>
              <a:t>Programmstrukturierungen</a:t>
            </a:r>
            <a:endParaRPr lang="de-DE" sz="28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B5DA6-41E3-47AA-814F-272D573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51C-7EA8-4FF1-97BB-B85F93FD983F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E86C43-9823-6EF6-FCEB-DEB6BAFD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32361-65F2-363C-9DD4-942AFE7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67</a:t>
            </a:fld>
            <a:endParaRPr lang="en-US"/>
          </a:p>
        </p:txBody>
      </p:sp>
      <p:pic>
        <p:nvPicPr>
          <p:cNvPr id="12" name="Inhaltsplatzhalter 6" descr="Register Format">
            <a:extLst>
              <a:ext uri="{FF2B5EF4-FFF2-40B4-BE49-F238E27FC236}">
                <a16:creationId xmlns:a16="http://schemas.microsoft.com/office/drawing/2014/main" id="{703C09F6-5739-6888-20DB-78A64E983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7843"/>
          <a:stretch/>
        </p:blipFill>
        <p:spPr>
          <a:xfrm>
            <a:off x="342849" y="2816329"/>
            <a:ext cx="5749597" cy="1787978"/>
          </a:xfrm>
        </p:spPr>
      </p:pic>
      <p:pic>
        <p:nvPicPr>
          <p:cNvPr id="3" name="Grafik 2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A8B5A571-A2D2-DDD1-F9EA-ACA02FB59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409" y="1112838"/>
            <a:ext cx="3843111" cy="56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31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B5DA6-41E3-47AA-814F-272D573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51C-7EA8-4FF1-97BB-B85F93FD983F}" type="datetime1">
              <a:rPr lang="de-DE"/>
              <a:t>06.11.2024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32361-65F2-363C-9DD4-942AFE7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68</a:t>
            </a:fld>
            <a:endParaRPr lang="en-US"/>
          </a:p>
        </p:txBody>
      </p:sp>
      <p:pic>
        <p:nvPicPr>
          <p:cNvPr id="10" name="Grafik 9" descr="Ein Bild, das Text, Screenshot, Schrift, Karte Menü enthält.&#10;&#10;Beschreibung automatisch generiert.">
            <a:extLst>
              <a:ext uri="{FF2B5EF4-FFF2-40B4-BE49-F238E27FC236}">
                <a16:creationId xmlns:a16="http://schemas.microsoft.com/office/drawing/2014/main" id="{7D5717E8-1447-8724-26B4-1FBC18E5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1647145"/>
            <a:ext cx="4572000" cy="469582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797BD81-B9C8-5884-4837-7B34746D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49" y="151551"/>
            <a:ext cx="9076329" cy="1064277"/>
          </a:xfrm>
        </p:spPr>
        <p:txBody>
          <a:bodyPr/>
          <a:lstStyle/>
          <a:p>
            <a:r>
              <a:rPr lang="de-DE"/>
              <a:t>Programmstrukturierungen</a:t>
            </a:r>
            <a:endParaRPr lang="de-DE" sz="2800"/>
          </a:p>
        </p:txBody>
      </p:sp>
      <p:pic>
        <p:nvPicPr>
          <p:cNvPr id="3" name="Grafik 2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F1ACC0B6-554E-A75B-DA54-7C5845B3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57" y="1674783"/>
            <a:ext cx="3027514" cy="46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77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B5DA6-41E3-47AA-814F-272D573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51C-7EA8-4FF1-97BB-B85F93FD983F}" type="datetime1">
              <a:rPr lang="de-DE"/>
              <a:t>06.11.2024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E86C43-9823-6EF6-FCEB-DEB6BAFD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32361-65F2-363C-9DD4-942AFE7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69</a:t>
            </a:fld>
            <a:endParaRPr lang="en-US"/>
          </a:p>
        </p:txBody>
      </p:sp>
      <p:pic>
        <p:nvPicPr>
          <p:cNvPr id="3" name="Grafik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312AE89A-9F40-EE9B-0E54-85443FFE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329" y="1133237"/>
            <a:ext cx="8512176" cy="529998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86C15854-3DAC-1D79-FB43-308746BE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49" y="151551"/>
            <a:ext cx="9076329" cy="1064277"/>
          </a:xfrm>
        </p:spPr>
        <p:txBody>
          <a:bodyPr/>
          <a:lstStyle/>
          <a:p>
            <a:r>
              <a:rPr lang="de-DE"/>
              <a:t>Programmstrukturierungen</a:t>
            </a:r>
            <a:endParaRPr lang="de-DE" sz="28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26AE285-AEAD-E8F6-695A-6AD1FD8C4D0F}"/>
              </a:ext>
            </a:extLst>
          </p:cNvPr>
          <p:cNvSpPr txBox="1"/>
          <p:nvPr/>
        </p:nvSpPr>
        <p:spPr>
          <a:xfrm>
            <a:off x="157975" y="5231780"/>
            <a:ext cx="2648414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Danke an JRP der unseren Code reviewt hat und uns Verbesserungsvorschläge gegeben hat :)</a:t>
            </a:r>
          </a:p>
        </p:txBody>
      </p:sp>
    </p:spTree>
    <p:extLst>
      <p:ext uri="{BB962C8B-B14F-4D97-AF65-F5344CB8AC3E}">
        <p14:creationId xmlns:p14="http://schemas.microsoft.com/office/powerpoint/2010/main" val="286702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Elektronik, Text, Schaltung, Elektronisches Bauteil enthält.&#10;&#10;Beschreibung automatisch generiert.">
            <a:extLst>
              <a:ext uri="{FF2B5EF4-FFF2-40B4-BE49-F238E27FC236}">
                <a16:creationId xmlns:a16="http://schemas.microsoft.com/office/drawing/2014/main" id="{BF2C1096-5CC2-F1E6-2FEE-8FF518F0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" y="3969"/>
            <a:ext cx="12188648" cy="6851649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9AAB5E-E790-A5AD-3AEB-603A2D403A4F}"/>
              </a:ext>
            </a:extLst>
          </p:cNvPr>
          <p:cNvSpPr txBox="1"/>
          <p:nvPr/>
        </p:nvSpPr>
        <p:spPr>
          <a:xfrm>
            <a:off x="-916" y="6577744"/>
            <a:ext cx="91967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/>
              <a:t>Quelle: </a:t>
            </a:r>
            <a:r>
              <a:rPr lang="de-DE" sz="1200">
                <a:ea typeface="+mn-lt"/>
                <a:cs typeface="+mn-lt"/>
                <a:hlinkClick r:id="rId3"/>
              </a:rPr>
              <a:t>https://github.com/ulx3s/fpga-odysseus/tree/master/presentation</a:t>
            </a:r>
            <a:endParaRPr lang="de-DE" sz="1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DCD27F38-13E0-F552-EF1A-05889628D324}"/>
                  </a:ext>
                </a:extLst>
              </p14:cNvPr>
              <p14:cNvContentPartPr/>
              <p14:nvPr/>
            </p14:nvContentPartPr>
            <p14:xfrm>
              <a:off x="5825862" y="3440653"/>
              <a:ext cx="1454747" cy="13548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DCD27F38-13E0-F552-EF1A-05889628D3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9871" y="3404667"/>
                <a:ext cx="1526369" cy="1426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4944D294-277A-7AF6-4281-9665817D215D}"/>
                  </a:ext>
                </a:extLst>
              </p14:cNvPr>
              <p14:cNvContentPartPr/>
              <p14:nvPr/>
            </p14:nvContentPartPr>
            <p14:xfrm>
              <a:off x="4138246" y="2866911"/>
              <a:ext cx="762672" cy="650744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4944D294-277A-7AF6-4281-9665817D21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2271" y="2830938"/>
                <a:ext cx="834262" cy="722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FBE9B4DA-CEFB-2ED1-B2A2-4363B69C605F}"/>
                  </a:ext>
                </a:extLst>
              </p14:cNvPr>
              <p14:cNvContentPartPr/>
              <p14:nvPr/>
            </p14:nvContentPartPr>
            <p14:xfrm>
              <a:off x="3903171" y="3328759"/>
              <a:ext cx="1783209" cy="75182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FBE9B4DA-CEFB-2ED1-B2A2-4363B69C60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7183" y="3292770"/>
                <a:ext cx="1854825" cy="823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99A7CAE-1A0C-9715-9725-A12205991A1F}"/>
                  </a:ext>
                </a:extLst>
              </p14:cNvPr>
              <p14:cNvContentPartPr/>
              <p14:nvPr/>
            </p14:nvContentPartPr>
            <p14:xfrm>
              <a:off x="3903112" y="3898352"/>
              <a:ext cx="1701221" cy="826564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99A7CAE-1A0C-9715-9725-A12205991A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7123" y="3862367"/>
                <a:ext cx="1772840" cy="898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AE2F40D8-9675-A94C-2DE0-FB1A837C9C3E}"/>
                  </a:ext>
                </a:extLst>
              </p14:cNvPr>
              <p14:cNvContentPartPr/>
              <p14:nvPr/>
            </p14:nvContentPartPr>
            <p14:xfrm>
              <a:off x="6598768" y="4465775"/>
              <a:ext cx="2604429" cy="1419711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AE2F40D8-9675-A94C-2DE0-FB1A837C9C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62775" y="4429787"/>
                <a:ext cx="2676054" cy="1491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25F3E86-427F-743D-DAEE-2804C0371B4B}"/>
                  </a:ext>
                </a:extLst>
              </p14:cNvPr>
              <p14:cNvContentPartPr/>
              <p14:nvPr/>
            </p14:nvContentPartPr>
            <p14:xfrm>
              <a:off x="4418911" y="2334057"/>
              <a:ext cx="728458" cy="749934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25F3E86-427F-743D-DAEE-2804C0371B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82938" y="2298072"/>
                <a:ext cx="800045" cy="821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7B3D765D-BB3D-C49F-B5A2-692D788B74CC}"/>
                  </a:ext>
                </a:extLst>
              </p14:cNvPr>
              <p14:cNvContentPartPr/>
              <p14:nvPr/>
            </p14:nvContentPartPr>
            <p14:xfrm>
              <a:off x="8018096" y="3000431"/>
              <a:ext cx="950560" cy="763585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7B3D765D-BB3D-C49F-B5A2-692D788B74C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82104" y="2964447"/>
                <a:ext cx="1022185" cy="83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1D88C1B9-25B3-6BAD-EDCE-E06036F6ACA9}"/>
                  </a:ext>
                </a:extLst>
              </p14:cNvPr>
              <p14:cNvContentPartPr/>
              <p14:nvPr/>
            </p14:nvContentPartPr>
            <p14:xfrm>
              <a:off x="6306524" y="2109210"/>
              <a:ext cx="1431284" cy="1162016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1D88C1B9-25B3-6BAD-EDCE-E06036F6AC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70535" y="2073223"/>
                <a:ext cx="1502902" cy="1233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DB276420-7CDE-5E83-6E8D-E24ECD19BB0B}"/>
                  </a:ext>
                </a:extLst>
              </p14:cNvPr>
              <p14:cNvContentPartPr/>
              <p14:nvPr/>
            </p14:nvContentPartPr>
            <p14:xfrm>
              <a:off x="4313511" y="4630615"/>
              <a:ext cx="1583712" cy="1325192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DB276420-7CDE-5E83-6E8D-E24ECD19BB0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77518" y="4594624"/>
                <a:ext cx="1655339" cy="13968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32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Ein Bild, das Text, Screenshot, Display enthält.&#10;&#10;Beschreibung automatisch generiert.">
            <a:extLst>
              <a:ext uri="{FF2B5EF4-FFF2-40B4-BE49-F238E27FC236}">
                <a16:creationId xmlns:a16="http://schemas.microsoft.com/office/drawing/2014/main" id="{56545BC6-7A63-180D-6F7D-F93072396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047" y="2247900"/>
            <a:ext cx="8809218" cy="3651250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AC2DB58-FA7E-7A0D-0FC2-9D37F14B4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49" y="151551"/>
            <a:ext cx="9076329" cy="1064277"/>
          </a:xfrm>
        </p:spPr>
        <p:txBody>
          <a:bodyPr/>
          <a:lstStyle/>
          <a:p>
            <a:r>
              <a:rPr lang="de-DE"/>
              <a:t>Programmstrukturierungen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1998330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3AC9658A-1619-F119-1B96-11090FDB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49" y="151551"/>
            <a:ext cx="9076329" cy="1064277"/>
          </a:xfrm>
        </p:spPr>
        <p:txBody>
          <a:bodyPr/>
          <a:lstStyle/>
          <a:p>
            <a:r>
              <a:rPr lang="de-DE"/>
              <a:t>Programmstrukturierungen</a:t>
            </a:r>
            <a:endParaRPr lang="de-DE" sz="2800"/>
          </a:p>
        </p:txBody>
      </p:sp>
      <p:pic>
        <p:nvPicPr>
          <p:cNvPr id="6" name="Grafik 5" descr="Ein Bild, das Text, Screenshot, Software enthält.&#10;&#10;Beschreibung automatisch generiert.">
            <a:extLst>
              <a:ext uri="{FF2B5EF4-FFF2-40B4-BE49-F238E27FC236}">
                <a16:creationId xmlns:a16="http://schemas.microsoft.com/office/drawing/2014/main" id="{D39A53C8-3511-252D-F859-9EC6C75DF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03" y="77492"/>
            <a:ext cx="3540276" cy="6703017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Beschreibung automatisch generiert.">
            <a:extLst>
              <a:ext uri="{FF2B5EF4-FFF2-40B4-BE49-F238E27FC236}">
                <a16:creationId xmlns:a16="http://schemas.microsoft.com/office/drawing/2014/main" id="{05C8F728-8B38-9556-135B-738871D55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88" y="2480940"/>
            <a:ext cx="6548195" cy="42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79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Cartoon, Schrift, Reihe enthält.&#10;&#10;Beschreibung automatisch generiert.">
            <a:extLst>
              <a:ext uri="{FF2B5EF4-FFF2-40B4-BE49-F238E27FC236}">
                <a16:creationId xmlns:a16="http://schemas.microsoft.com/office/drawing/2014/main" id="{63F9F788-1D87-AD33-464B-A2EA94D9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098" y="3736879"/>
            <a:ext cx="5001368" cy="26803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61E43D5-662B-BB94-8706-1D3ED770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49" y="151551"/>
            <a:ext cx="9076329" cy="1064277"/>
          </a:xfrm>
        </p:spPr>
        <p:txBody>
          <a:bodyPr/>
          <a:lstStyle/>
          <a:p>
            <a:r>
              <a:rPr lang="de-DE"/>
              <a:t>Programmstrukturierungen</a:t>
            </a:r>
            <a:endParaRPr lang="de-DE" sz="2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DD0ADD-C1E7-9187-7463-C99C2425190B}"/>
              </a:ext>
            </a:extLst>
          </p:cNvPr>
          <p:cNvSpPr txBox="1"/>
          <p:nvPr/>
        </p:nvSpPr>
        <p:spPr>
          <a:xfrm>
            <a:off x="248955" y="6189938"/>
            <a:ext cx="77622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hlinkClick r:id="rId4"/>
              </a:rPr>
              <a:t>https://stitt-hub.com/crafting-clean-reset-logic/</a:t>
            </a:r>
            <a:endParaRPr lang="en-US" sz="24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D9416A-8844-A621-9B12-10013ECD2679}"/>
              </a:ext>
            </a:extLst>
          </p:cNvPr>
          <p:cNvSpPr txBox="1"/>
          <p:nvPr/>
        </p:nvSpPr>
        <p:spPr>
          <a:xfrm>
            <a:off x="7084840" y="652098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hlinkClick r:id="rId5"/>
              </a:rPr>
              <a:t>https://xkcd.com/927/</a:t>
            </a:r>
            <a:endParaRPr lang="en-US" sz="1200"/>
          </a:p>
        </p:txBody>
      </p:sp>
      <p:pic>
        <p:nvPicPr>
          <p:cNvPr id="4" name="Grafik 3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5582A375-87B6-34AD-7942-715661900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576" y="1068130"/>
            <a:ext cx="3758699" cy="2258806"/>
          </a:xfrm>
          <a:prstGeom prst="rect">
            <a:avLst/>
          </a:prstGeom>
        </p:spPr>
      </p:pic>
      <p:pic>
        <p:nvPicPr>
          <p:cNvPr id="3" name="Grafik 2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954AA6C7-1E9E-385C-093D-6631C608D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18" y="1063943"/>
            <a:ext cx="4444365" cy="2261235"/>
          </a:xfrm>
          <a:prstGeom prst="rect">
            <a:avLst/>
          </a:prstGeom>
        </p:spPr>
      </p:pic>
      <p:pic>
        <p:nvPicPr>
          <p:cNvPr id="6" name="Grafik 5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B9E91B97-F9F8-8919-4E1B-0D896CE8F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" y="1059180"/>
            <a:ext cx="3755390" cy="50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8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C1A5C2-1A61-F992-41A9-E2B86C4B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89" y="1826096"/>
            <a:ext cx="3149221" cy="21494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Der Assembler</a:t>
            </a:r>
          </a:p>
        </p:txBody>
      </p:sp>
      <p:sp>
        <p:nvSpPr>
          <p:cNvPr id="19" name="Freeform: Shape 10">
            <a:extLst>
              <a:ext uri="{FF2B5EF4-FFF2-40B4-BE49-F238E27FC236}">
                <a16:creationId xmlns:a16="http://schemas.microsoft.com/office/drawing/2014/main" id="{98F816C8-664D-4D46-87AC-DD705400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05180"/>
            <a:ext cx="4014345" cy="5316049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nhaltsplatzhalter 3" descr="r/ProgrammerHumor - SOME INSECTS LOOK AT THIS BEETLE. ARE SO STRONG. HE CODES IN ASSEMBLY BUT HE DOES NOT CRY. FOR A LIVING DenverCoder1">
            <a:extLst>
              <a:ext uri="{FF2B5EF4-FFF2-40B4-BE49-F238E27FC236}">
                <a16:creationId xmlns:a16="http://schemas.microsoft.com/office/drawing/2014/main" id="{36215FBB-74B9-11F2-32B4-6251E99D6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003" y="1035099"/>
            <a:ext cx="5571565" cy="477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64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665425-ED8A-08E0-FA1B-064EB60A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de-DE"/>
              <a:t>Beispiel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2E798B-6B98-19AD-5CCF-647FF01B8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277" y="2354943"/>
            <a:ext cx="4470831" cy="3053170"/>
          </a:xfrm>
        </p:spPr>
        <p:txBody>
          <a:bodyPr anchor="t">
            <a:normAutofit/>
          </a:bodyPr>
          <a:lstStyle/>
          <a:p>
            <a:r>
              <a:rPr lang="en-US" err="1">
                <a:solidFill>
                  <a:srgbClr val="00B0F0"/>
                </a:solidFill>
              </a:rPr>
              <a:t>Befehle</a:t>
            </a:r>
            <a:endParaRPr lang="en-US">
              <a:solidFill>
                <a:srgbClr val="00B0F0"/>
              </a:solidFill>
            </a:endParaRPr>
          </a:p>
          <a:p>
            <a:r>
              <a:rPr lang="en-US" err="1">
                <a:solidFill>
                  <a:srgbClr val="00B050"/>
                </a:solidFill>
              </a:rPr>
              <a:t>Kommentare</a:t>
            </a:r>
            <a:endParaRPr lang="en-US" err="1">
              <a:solidFill>
                <a:srgbClr val="00B0F0"/>
              </a:solidFill>
            </a:endParaRPr>
          </a:p>
          <a:p>
            <a:r>
              <a:rPr lang="en-US" err="1">
                <a:solidFill>
                  <a:schemeClr val="tx1"/>
                </a:solidFill>
              </a:rPr>
              <a:t>Anweisungen</a:t>
            </a:r>
            <a:endParaRPr lang="en-US">
              <a:solidFill>
                <a:schemeClr val="tx1"/>
              </a:solidFill>
            </a:endParaRPr>
          </a:p>
          <a:p>
            <a:r>
              <a:rPr lang="en-US" err="1">
                <a:solidFill>
                  <a:srgbClr val="C00000"/>
                </a:solidFill>
              </a:rPr>
              <a:t>Symbole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 descr="Ein Bild, das Text, Screenshot, Zahl, Schrift enthält.&#10;&#10;Beschreibung automatisch generiert.">
            <a:extLst>
              <a:ext uri="{FF2B5EF4-FFF2-40B4-BE49-F238E27FC236}">
                <a16:creationId xmlns:a16="http://schemas.microsoft.com/office/drawing/2014/main" id="{244D17BE-EF42-87F7-59A1-26216F1F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527" y="713992"/>
            <a:ext cx="3678834" cy="5430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21D2C0D9-0056-0E43-3043-A6C6BECE686F}"/>
                  </a:ext>
                </a:extLst>
              </p14:cNvPr>
              <p14:cNvContentPartPr/>
              <p14:nvPr/>
            </p14:nvContentPartPr>
            <p14:xfrm>
              <a:off x="2674774" y="640530"/>
              <a:ext cx="4808811" cy="2930711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21D2C0D9-0056-0E43-3043-A6C6BECE68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6776" y="622533"/>
                <a:ext cx="4844448" cy="2966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68911FD9-A202-EA22-AFD6-45B5AC1C2404}"/>
                  </a:ext>
                </a:extLst>
              </p14:cNvPr>
              <p14:cNvContentPartPr/>
              <p14:nvPr/>
            </p14:nvContentPartPr>
            <p14:xfrm>
              <a:off x="7336843" y="763944"/>
              <a:ext cx="135421" cy="151652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68911FD9-A202-EA22-AFD6-45B5AC1C24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8930" y="746018"/>
                <a:ext cx="170888" cy="18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CE341A7-A30D-C3E7-64C1-43E20E105F5C}"/>
                  </a:ext>
                </a:extLst>
              </p14:cNvPr>
              <p14:cNvContentPartPr/>
              <p14:nvPr/>
            </p14:nvContentPartPr>
            <p14:xfrm>
              <a:off x="6764694" y="1079323"/>
              <a:ext cx="722880" cy="392192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CE341A7-A30D-C3E7-64C1-43E20E105F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6703" y="1061333"/>
                <a:ext cx="758502" cy="427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A6788C0-D03C-51FE-9A6B-FFAF9D81E9B5}"/>
                  </a:ext>
                </a:extLst>
              </p14:cNvPr>
              <p14:cNvContentPartPr/>
              <p14:nvPr/>
            </p14:nvContentPartPr>
            <p14:xfrm>
              <a:off x="7314296" y="1176046"/>
              <a:ext cx="119091" cy="151664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A6788C0-D03C-51FE-9A6B-FFAF9D81E9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96361" y="1158076"/>
                <a:ext cx="154603" cy="187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65436278-C330-58AC-A671-E234597C30B0}"/>
                  </a:ext>
                </a:extLst>
              </p14:cNvPr>
              <p14:cNvContentPartPr/>
              <p14:nvPr/>
            </p14:nvContentPartPr>
            <p14:xfrm>
              <a:off x="2247121" y="2069920"/>
              <a:ext cx="5123631" cy="191341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65436278-C330-58AC-A671-E234597C30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29122" y="2051923"/>
                <a:ext cx="5159269" cy="1949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D85BD812-15BB-8F85-CF70-A6B5B4D2107A}"/>
                  </a:ext>
                </a:extLst>
              </p14:cNvPr>
              <p14:cNvContentPartPr/>
              <p14:nvPr/>
            </p14:nvContentPartPr>
            <p14:xfrm>
              <a:off x="7177454" y="2249065"/>
              <a:ext cx="154851" cy="209151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D85BD812-15BB-8F85-CF70-A6B5B4D210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59490" y="2231097"/>
                <a:ext cx="190420" cy="244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EB28AF6F-4B5C-E958-9297-2F837F5FCC9C}"/>
                  </a:ext>
                </a:extLst>
              </p14:cNvPr>
              <p14:cNvContentPartPr/>
              <p14:nvPr/>
            </p14:nvContentPartPr>
            <p14:xfrm>
              <a:off x="6725816" y="1461524"/>
              <a:ext cx="731802" cy="880847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EB28AF6F-4B5C-E958-9297-2F837F5FCC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07827" y="1443533"/>
                <a:ext cx="767421" cy="916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C7563983-DDAD-82FD-4E5D-1490F79A11DA}"/>
                  </a:ext>
                </a:extLst>
              </p14:cNvPr>
              <p14:cNvContentPartPr/>
              <p14:nvPr/>
            </p14:nvContentPartPr>
            <p14:xfrm>
              <a:off x="7210345" y="1580372"/>
              <a:ext cx="207491" cy="191273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C7563983-DDAD-82FD-4E5D-1490F79A11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92365" y="1562395"/>
                <a:ext cx="243092" cy="22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7FE5B3CA-41C9-6CA6-D794-0388914F8E02}"/>
                  </a:ext>
                </a:extLst>
              </p14:cNvPr>
              <p14:cNvContentPartPr/>
              <p14:nvPr/>
            </p14:nvContentPartPr>
            <p14:xfrm>
              <a:off x="4851918" y="3306536"/>
              <a:ext cx="6819886" cy="3437114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7FE5B3CA-41C9-6CA6-D794-0388914F8E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33919" y="3288537"/>
                <a:ext cx="6855524" cy="3472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3B2F9DCB-8C6C-5547-B643-3A365D62635E}"/>
                  </a:ext>
                </a:extLst>
              </p14:cNvPr>
              <p14:cNvContentPartPr/>
              <p14:nvPr/>
            </p14:nvContentPartPr>
            <p14:xfrm>
              <a:off x="10807958" y="3485373"/>
              <a:ext cx="185859" cy="31308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3B2F9DCB-8C6C-5547-B643-3A365D62635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789983" y="3467584"/>
                <a:ext cx="221449" cy="66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F54A67F-0B25-D373-A032-872B37B94BC4}"/>
                  </a:ext>
                </a:extLst>
              </p14:cNvPr>
              <p14:cNvContentPartPr/>
              <p14:nvPr/>
            </p14:nvContentPartPr>
            <p14:xfrm>
              <a:off x="9351007" y="5603482"/>
              <a:ext cx="345374" cy="100008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F54A67F-0B25-D373-A032-872B37B94B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33037" y="5585488"/>
                <a:ext cx="380954" cy="1035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FD847199-7DFB-4AC5-F0EF-721D26A2868B}"/>
                  </a:ext>
                </a:extLst>
              </p14:cNvPr>
              <p14:cNvContentPartPr/>
              <p14:nvPr/>
            </p14:nvContentPartPr>
            <p14:xfrm>
              <a:off x="9346163" y="5561433"/>
              <a:ext cx="229563" cy="73068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FD847199-7DFB-4AC5-F0EF-721D26A2868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28200" y="5543524"/>
                <a:ext cx="265129" cy="108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EC7B3090-09AD-ED81-4EDF-9B888A556273}"/>
                  </a:ext>
                </a:extLst>
              </p14:cNvPr>
              <p14:cNvContentPartPr/>
              <p14:nvPr/>
            </p14:nvContentPartPr>
            <p14:xfrm>
              <a:off x="8789001" y="5602670"/>
              <a:ext cx="246810" cy="105511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EC7B3090-09AD-ED81-4EDF-9B888A5562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71012" y="5584677"/>
                <a:ext cx="282428" cy="1090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BD868969-D9FB-F3BA-BE0D-7592B0963AA6}"/>
                  </a:ext>
                </a:extLst>
              </p14:cNvPr>
              <p14:cNvContentPartPr/>
              <p14:nvPr/>
            </p14:nvContentPartPr>
            <p14:xfrm>
              <a:off x="8926285" y="5576984"/>
              <a:ext cx="98683" cy="75195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BD868969-D9FB-F3BA-BE0D-7592B0963AA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908343" y="5559080"/>
                <a:ext cx="134209" cy="11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E23EE8DA-41C9-AA1C-2EB2-D4BCF538F665}"/>
                  </a:ext>
                </a:extLst>
              </p14:cNvPr>
              <p14:cNvContentPartPr/>
              <p14:nvPr/>
            </p14:nvContentPartPr>
            <p14:xfrm>
              <a:off x="8343122" y="5758213"/>
              <a:ext cx="226040" cy="977322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E23EE8DA-41C9-AA1C-2EB2-D4BCF538F66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325154" y="5740221"/>
                <a:ext cx="261617" cy="1012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6C199796-D65A-43F9-7EF0-6B961F0B65E4}"/>
                  </a:ext>
                </a:extLst>
              </p14:cNvPr>
              <p14:cNvContentPartPr/>
              <p14:nvPr/>
            </p14:nvContentPartPr>
            <p14:xfrm>
              <a:off x="8537510" y="5763597"/>
              <a:ext cx="178365" cy="100248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6C199796-D65A-43F9-7EF0-6B961F0B65E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19530" y="5745696"/>
                <a:ext cx="213966" cy="135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74A864D5-D378-9B7F-5EEE-FE3730E9309D}"/>
                  </a:ext>
                </a:extLst>
              </p14:cNvPr>
              <p14:cNvContentPartPr/>
              <p14:nvPr/>
            </p14:nvContentPartPr>
            <p14:xfrm>
              <a:off x="6707479" y="256123"/>
              <a:ext cx="4843736" cy="1839696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74A864D5-D378-9B7F-5EEE-FE3730E9309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89479" y="238126"/>
                <a:ext cx="4879376" cy="1875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FD64B7E5-2607-65B1-BFA5-BFE5AAF7A399}"/>
                  </a:ext>
                </a:extLst>
              </p14:cNvPr>
              <p14:cNvContentPartPr/>
              <p14:nvPr/>
            </p14:nvContentPartPr>
            <p14:xfrm>
              <a:off x="9931644" y="1677865"/>
              <a:ext cx="213560" cy="75908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FD64B7E5-2607-65B1-BFA5-BFE5AAF7A39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13668" y="1659962"/>
                <a:ext cx="249153" cy="1113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3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D1F51F-AD4F-440F-F301-18D5FB6E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Funktionsweise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nhaltsplatzhalter 3" descr="Ein Bild, das Text, Diagramm, Plan, Schrift enthält.&#10;&#10;Beschreibung automatisch generiert.">
            <a:extLst>
              <a:ext uri="{FF2B5EF4-FFF2-40B4-BE49-F238E27FC236}">
                <a16:creationId xmlns:a16="http://schemas.microsoft.com/office/drawing/2014/main" id="{74FF417A-0281-F7C6-3200-B1FFFEF09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003" y="1348381"/>
            <a:ext cx="5571565" cy="416474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3BA87AA-4E6E-FB79-40D6-C53439707AAC}"/>
              </a:ext>
            </a:extLst>
          </p:cNvPr>
          <p:cNvSpPr txBox="1"/>
          <p:nvPr/>
        </p:nvSpPr>
        <p:spPr>
          <a:xfrm>
            <a:off x="4174663" y="6583701"/>
            <a:ext cx="801809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/>
              <a:t>Quelle: "Assemblers and </a:t>
            </a:r>
            <a:r>
              <a:rPr lang="de-DE" sz="1200" err="1"/>
              <a:t>Loaders</a:t>
            </a:r>
            <a:r>
              <a:rPr lang="de-DE" sz="1200"/>
              <a:t>" von David Salomon, veröffentlicht 1993, das einzige Buch auf der Welt über Assemblerbau —_—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C18A6C-3528-0E87-E089-29D218C40451}"/>
              </a:ext>
            </a:extLst>
          </p:cNvPr>
          <p:cNvSpPr/>
          <p:nvPr/>
        </p:nvSpPr>
        <p:spPr>
          <a:xfrm>
            <a:off x="7434098" y="1419991"/>
            <a:ext cx="2241446" cy="1170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4159574-5660-3DB0-7F5E-66D119906E2A}"/>
              </a:ext>
            </a:extLst>
          </p:cNvPr>
          <p:cNvSpPr/>
          <p:nvPr/>
        </p:nvSpPr>
        <p:spPr>
          <a:xfrm>
            <a:off x="6098441" y="1716165"/>
            <a:ext cx="1328484" cy="2630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FB4E2D8-1A93-0D3B-DAC4-D608223E5D9A}"/>
              </a:ext>
            </a:extLst>
          </p:cNvPr>
          <p:cNvSpPr/>
          <p:nvPr/>
        </p:nvSpPr>
        <p:spPr>
          <a:xfrm>
            <a:off x="7623879" y="3421906"/>
            <a:ext cx="1961088" cy="1760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7E5E58-7713-41BF-BA3D-A01EEFF52566}"/>
              </a:ext>
            </a:extLst>
          </p:cNvPr>
          <p:cNvSpPr/>
          <p:nvPr/>
        </p:nvSpPr>
        <p:spPr>
          <a:xfrm>
            <a:off x="8394505" y="4450738"/>
            <a:ext cx="1515390" cy="725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56C3EE5-311F-2C27-C77C-C90A97F05345}"/>
              </a:ext>
            </a:extLst>
          </p:cNvPr>
          <p:cNvSpPr/>
          <p:nvPr/>
        </p:nvSpPr>
        <p:spPr>
          <a:xfrm>
            <a:off x="9134940" y="2301323"/>
            <a:ext cx="2370843" cy="1760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926DD7B-9E40-7EEA-1E50-E46D33021829}"/>
              </a:ext>
            </a:extLst>
          </p:cNvPr>
          <p:cNvSpPr/>
          <p:nvPr/>
        </p:nvSpPr>
        <p:spPr>
          <a:xfrm>
            <a:off x="6875170" y="4299893"/>
            <a:ext cx="1515390" cy="880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49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6" grpId="0" animBg="1"/>
      <p:bldP spid="20" grpId="0" animBg="1"/>
      <p:bldP spid="22" grpId="0" animBg="1"/>
      <p:bldP spid="2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503C9AAE-E664-9736-30F3-4CD5B4A29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4470831" cy="3053170"/>
          </a:xfrm>
        </p:spPr>
        <p:txBody>
          <a:bodyPr anchor="t">
            <a:normAutofit/>
          </a:bodyPr>
          <a:lstStyle/>
          <a:p>
            <a:r>
              <a:rPr lang="en-US" err="1"/>
              <a:t>Vasm</a:t>
            </a:r>
            <a:r>
              <a:rPr lang="en-US"/>
              <a:t>: Assembler</a:t>
            </a:r>
          </a:p>
          <a:p>
            <a:r>
              <a:rPr lang="en-US"/>
              <a:t>VBCC: C-Compiler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 descr="Ein Bild, das Text, Zeichnung, Cartoon, Clipart enthält.&#10;&#10;Beschreibung automatisch generiert.">
            <a:extLst>
              <a:ext uri="{FF2B5EF4-FFF2-40B4-BE49-F238E27FC236}">
                <a16:creationId xmlns:a16="http://schemas.microsoft.com/office/drawing/2014/main" id="{75BB06BE-8A57-84A5-FA5A-770FFABF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9" y="1592611"/>
            <a:ext cx="4848551" cy="36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57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Text, Kunst, Bilderrahmen, Im Haus enthält.&#10;&#10;Beschreibung automatisch generiert.">
            <a:extLst>
              <a:ext uri="{FF2B5EF4-FFF2-40B4-BE49-F238E27FC236}">
                <a16:creationId xmlns:a16="http://schemas.microsoft.com/office/drawing/2014/main" id="{03E2271F-63ED-C66E-4CE9-A6357897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553" y="-1108"/>
            <a:ext cx="10998401" cy="6859346"/>
          </a:xfrm>
        </p:spPr>
      </p:pic>
    </p:spTree>
    <p:extLst>
      <p:ext uri="{BB962C8B-B14F-4D97-AF65-F5344CB8AC3E}">
        <p14:creationId xmlns:p14="http://schemas.microsoft.com/office/powerpoint/2010/main" val="10303808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Ein Bild, das Text, Screenshot, Cartoon, Schild enthält.&#10;&#10;Beschreibung automatisch generiert.">
            <a:extLst>
              <a:ext uri="{FF2B5EF4-FFF2-40B4-BE49-F238E27FC236}">
                <a16:creationId xmlns:a16="http://schemas.microsoft.com/office/drawing/2014/main" id="{5F4DDF15-BEE1-E4F3-EAE3-F03C29F09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753" y="-1108"/>
            <a:ext cx="9939946" cy="6859346"/>
          </a:xfrm>
        </p:spPr>
      </p:pic>
    </p:spTree>
    <p:extLst>
      <p:ext uri="{BB962C8B-B14F-4D97-AF65-F5344CB8AC3E}">
        <p14:creationId xmlns:p14="http://schemas.microsoft.com/office/powerpoint/2010/main" val="29764819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nhaltsplatzhalter 15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4C936948-6D75-8110-9793-2B37DBE3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841" y="2363"/>
            <a:ext cx="10181924" cy="68585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6E3C3D02-5F14-8D4B-DC99-2E59FD15A4C2}"/>
                  </a:ext>
                </a:extLst>
              </p14:cNvPr>
              <p14:cNvContentPartPr/>
              <p14:nvPr/>
            </p14:nvContentPartPr>
            <p14:xfrm>
              <a:off x="9011992" y="116853"/>
              <a:ext cx="655883" cy="282037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6E3C3D02-5F14-8D4B-DC99-2E59FD15A4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4003" y="98866"/>
                <a:ext cx="691501" cy="317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CC5C68F2-FFF4-DB3D-C024-E917AF165B8E}"/>
                  </a:ext>
                </a:extLst>
              </p14:cNvPr>
              <p14:cNvContentPartPr/>
              <p14:nvPr/>
            </p14:nvContentPartPr>
            <p14:xfrm>
              <a:off x="8986471" y="2260"/>
              <a:ext cx="147643" cy="107643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CC5C68F2-FFF4-DB3D-C024-E917AF165B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8510" y="-15681"/>
                <a:ext cx="183207" cy="143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C848AC77-B57C-22FA-EA7C-B8FA1FE78D62}"/>
                  </a:ext>
                </a:extLst>
              </p14:cNvPr>
              <p14:cNvContentPartPr/>
              <p14:nvPr/>
            </p14:nvContentPartPr>
            <p14:xfrm>
              <a:off x="5843221" y="592560"/>
              <a:ext cx="300536" cy="1203569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C848AC77-B57C-22FA-EA7C-B8FA1FE78D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25225" y="574564"/>
                <a:ext cx="336168" cy="123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00B6892C-BCD5-CF76-0131-59FD2E2A01C9}"/>
                  </a:ext>
                </a:extLst>
              </p14:cNvPr>
              <p14:cNvContentPartPr/>
              <p14:nvPr/>
            </p14:nvContentPartPr>
            <p14:xfrm>
              <a:off x="2795221" y="2382261"/>
              <a:ext cx="2600111" cy="160888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00B6892C-BCD5-CF76-0131-59FD2E2A01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7225" y="2364305"/>
                <a:ext cx="2635744" cy="196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EECA76D1-FCA4-17D2-11BF-E07BEE055D41}"/>
                  </a:ext>
                </a:extLst>
              </p14:cNvPr>
              <p14:cNvContentPartPr/>
              <p14:nvPr/>
            </p14:nvContentPartPr>
            <p14:xfrm>
              <a:off x="3710119" y="3131811"/>
              <a:ext cx="2185436" cy="156934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EECA76D1-FCA4-17D2-11BF-E07BEE055D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2123" y="3113855"/>
                <a:ext cx="2221068" cy="192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F069CE74-C6B4-0DEC-CD17-5A16394F41A2}"/>
                  </a:ext>
                </a:extLst>
              </p14:cNvPr>
              <p14:cNvContentPartPr/>
              <p14:nvPr/>
            </p14:nvContentPartPr>
            <p14:xfrm>
              <a:off x="3293452" y="4315676"/>
              <a:ext cx="5458364" cy="293134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F069CE74-C6B4-0DEC-CD17-5A16394F41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75453" y="4297714"/>
                <a:ext cx="5494002" cy="328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863FA3C9-A6E1-53B8-219F-E7511021EF6B}"/>
                  </a:ext>
                </a:extLst>
              </p14:cNvPr>
              <p14:cNvContentPartPr/>
              <p14:nvPr/>
            </p14:nvContentPartPr>
            <p14:xfrm>
              <a:off x="4333875" y="467466"/>
              <a:ext cx="1239708" cy="133366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863FA3C9-A6E1-53B8-219F-E7511021EF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15882" y="449540"/>
                <a:ext cx="1275334" cy="1688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96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AE22D-B68C-46CA-1107-84F37740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latin typeface="+mj-lt"/>
                <a:ea typeface="+mj-ea"/>
                <a:cs typeface="+mj-cs"/>
              </a:rPr>
              <a:t>Was </a:t>
            </a:r>
            <a:r>
              <a:rPr lang="en-US" sz="3600" kern="1200" err="1">
                <a:latin typeface="+mj-lt"/>
                <a:ea typeface="+mj-ea"/>
                <a:cs typeface="+mj-cs"/>
              </a:rPr>
              <a:t>ist</a:t>
            </a:r>
            <a:r>
              <a:rPr lang="en-US" sz="3600" kern="1200"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latin typeface="+mj-lt"/>
                <a:ea typeface="+mj-ea"/>
                <a:cs typeface="+mj-cs"/>
              </a:rPr>
              <a:t>ein</a:t>
            </a:r>
            <a:r>
              <a:rPr lang="en-US" sz="3600" kern="1200">
                <a:latin typeface="+mj-lt"/>
                <a:ea typeface="+mj-ea"/>
                <a:cs typeface="+mj-cs"/>
              </a:rPr>
              <a:t> FPGA?</a:t>
            </a:r>
            <a:endParaRPr lang="en-US" sz="3600" kern="1200">
              <a:latin typeface="+mj-lt"/>
            </a:endParaRPr>
          </a:p>
        </p:txBody>
      </p:sp>
      <p:pic>
        <p:nvPicPr>
          <p:cNvPr id="4" name="Inhaltsplatzhalter 3" descr="Ein Bild, das Text, Screenshot, Quadrat enthält.&#10;&#10;Beschreibung automatisch generiert.">
            <a:extLst>
              <a:ext uri="{FF2B5EF4-FFF2-40B4-BE49-F238E27FC236}">
                <a16:creationId xmlns:a16="http://schemas.microsoft.com/office/drawing/2014/main" id="{1B8BE0A5-34BF-4E06-B650-93FA5F212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49534"/>
            <a:ext cx="6780700" cy="43566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FEBDB20-DF12-FF1B-8B18-2728739FB2DD}"/>
              </a:ext>
            </a:extLst>
          </p:cNvPr>
          <p:cNvSpPr txBox="1"/>
          <p:nvPr/>
        </p:nvSpPr>
        <p:spPr>
          <a:xfrm>
            <a:off x="0" y="6581775"/>
            <a:ext cx="6096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/>
              <a:t>Quelle: </a:t>
            </a:r>
            <a:r>
              <a:rPr lang="de-DE" sz="1200" u="sng">
                <a:solidFill>
                  <a:srgbClr val="169C9A"/>
                </a:solidFill>
                <a:cs typeface="Segoe UI"/>
                <a:hlinkClick r:id="rId3"/>
              </a:rPr>
              <a:t>https://www.fh-muenster.de/eti/labore_forschung/fd/fpga-design.php</a:t>
            </a:r>
            <a:r>
              <a:rPr lang="de-DE" sz="1200"/>
              <a:t>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00571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B75A2B9D-E7B6-9C42-067D-789DFB07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87" y="3254564"/>
            <a:ext cx="8462597" cy="30183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3B4CFA-30DF-5E70-B50D-5D49971D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52" y="2950494"/>
            <a:ext cx="962025" cy="2952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EDB4EBB-4003-2AA3-0F24-43F6B95B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157" y="769103"/>
            <a:ext cx="4760160" cy="701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39F2BB1A-F17C-CC16-EB40-4AD2F0B49228}"/>
                  </a:ext>
                </a:extLst>
              </p14:cNvPr>
              <p14:cNvContentPartPr/>
              <p14:nvPr/>
            </p14:nvContentPartPr>
            <p14:xfrm>
              <a:off x="2174785" y="1597269"/>
              <a:ext cx="972127" cy="1609954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39F2BB1A-F17C-CC16-EB40-4AD2F0B492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6796" y="1579273"/>
                <a:ext cx="1007745" cy="1645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DC6CDDB6-0885-F2E5-8B66-A46E21F98E07}"/>
                  </a:ext>
                </a:extLst>
              </p14:cNvPr>
              <p14:cNvContentPartPr/>
              <p14:nvPr/>
            </p14:nvContentPartPr>
            <p14:xfrm>
              <a:off x="2253029" y="3135573"/>
              <a:ext cx="195383" cy="51637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DC6CDDB6-0885-F2E5-8B66-A46E21F98E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5071" y="3117767"/>
                <a:ext cx="230940" cy="86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E529CBBC-CC60-0446-B6AE-00AD8DC46301}"/>
                  </a:ext>
                </a:extLst>
              </p14:cNvPr>
              <p14:cNvContentPartPr/>
              <p14:nvPr/>
            </p14:nvContentPartPr>
            <p14:xfrm>
              <a:off x="3492354" y="1487365"/>
              <a:ext cx="995385" cy="1662745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E529CBBC-CC60-0446-B6AE-00AD8DC463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4354" y="1469370"/>
                <a:ext cx="1031024" cy="1698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5F3C8E4B-90BA-BC85-CC19-D99F388EDD81}"/>
                  </a:ext>
                </a:extLst>
              </p14:cNvPr>
              <p14:cNvContentPartPr/>
              <p14:nvPr/>
            </p14:nvContentPartPr>
            <p14:xfrm>
              <a:off x="3586528" y="3090929"/>
              <a:ext cx="99883" cy="3034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5F3C8E4B-90BA-BC85-CC19-D99F388EDD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8563" y="3073289"/>
                <a:ext cx="135453" cy="65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CC8F5711-B2AB-8C90-3B2B-19AF7F4C825C}"/>
                  </a:ext>
                </a:extLst>
              </p14:cNvPr>
              <p14:cNvContentPartPr/>
              <p14:nvPr/>
            </p14:nvContentPartPr>
            <p14:xfrm>
              <a:off x="4349804" y="1480038"/>
              <a:ext cx="1017166" cy="1693529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CC8F5711-B2AB-8C90-3B2B-19AF7F4C82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1807" y="1462041"/>
                <a:ext cx="1052799" cy="1729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061765D4-0E64-7D35-A50A-6C2C16CB6DDD}"/>
                  </a:ext>
                </a:extLst>
              </p14:cNvPr>
              <p14:cNvContentPartPr/>
              <p14:nvPr/>
            </p14:nvContentPartPr>
            <p14:xfrm>
              <a:off x="4568336" y="2957218"/>
              <a:ext cx="157391" cy="222666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061765D4-0E64-7D35-A50A-6C2C16CB6D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50369" y="2939261"/>
                <a:ext cx="192966" cy="258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C35158A-34E8-1E5B-4ECB-A22BC8A29501}"/>
                  </a:ext>
                </a:extLst>
              </p14:cNvPr>
              <p14:cNvContentPartPr/>
              <p14:nvPr/>
            </p14:nvContentPartPr>
            <p14:xfrm>
              <a:off x="5923915" y="1523999"/>
              <a:ext cx="681305" cy="1618977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C35158A-34E8-1E5B-4ECB-A22BC8A295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05929" y="1506002"/>
                <a:ext cx="716917" cy="1654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D563E8CB-A7D7-F31A-E615-E0A2624F75B0}"/>
                  </a:ext>
                </a:extLst>
              </p14:cNvPr>
              <p14:cNvContentPartPr/>
              <p14:nvPr/>
            </p14:nvContentPartPr>
            <p14:xfrm>
              <a:off x="6063028" y="2961998"/>
              <a:ext cx="199199" cy="181251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D563E8CB-A7D7-F31A-E615-E0A2624F75B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45050" y="2944017"/>
                <a:ext cx="234796" cy="2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80DB0974-2661-C2E2-0E92-7B24AD4D0F41}"/>
                  </a:ext>
                </a:extLst>
              </p14:cNvPr>
              <p14:cNvContentPartPr/>
              <p14:nvPr/>
            </p14:nvContentPartPr>
            <p14:xfrm>
              <a:off x="3535240" y="814362"/>
              <a:ext cx="410598" cy="58528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80DB0974-2661-C2E2-0E92-7B24AD4D0F4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17263" y="796364"/>
                <a:ext cx="446193" cy="620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D5B69207-49CD-2BCE-FAEC-8C38A759C1F2}"/>
                  </a:ext>
                </a:extLst>
              </p14:cNvPr>
              <p14:cNvContentPartPr/>
              <p14:nvPr/>
            </p14:nvContentPartPr>
            <p14:xfrm>
              <a:off x="3718413" y="256128"/>
              <a:ext cx="3942197" cy="29161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D5B69207-49CD-2BCE-FAEC-8C38A759C1F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00414" y="238129"/>
                <a:ext cx="3977836" cy="2951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D9D243F9-6D38-4154-B598-780B091CF260}"/>
                  </a:ext>
                </a:extLst>
              </p14:cNvPr>
              <p14:cNvContentPartPr/>
              <p14:nvPr/>
            </p14:nvContentPartPr>
            <p14:xfrm>
              <a:off x="7506433" y="2991057"/>
              <a:ext cx="162641" cy="166846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D9D243F9-6D38-4154-B598-780B091CF26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88481" y="2973078"/>
                <a:ext cx="198185" cy="202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DA8DCCBD-7C7C-E1B3-DCFB-A42671A9B684}"/>
                  </a:ext>
                </a:extLst>
              </p14:cNvPr>
              <p14:cNvContentPartPr/>
              <p14:nvPr/>
            </p14:nvContentPartPr>
            <p14:xfrm>
              <a:off x="3908913" y="1025769"/>
              <a:ext cx="9158" cy="9158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DA8DCCBD-7C7C-E1B3-DCFB-A42671A9B6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51013" y="567869"/>
                <a:ext cx="915800" cy="9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64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1E700-65AD-1873-A4F6-5D93C26D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Befehlsdeklaration</a:t>
            </a:r>
          </a:p>
        </p:txBody>
      </p:sp>
      <p:pic>
        <p:nvPicPr>
          <p:cNvPr id="4" name="Inhaltsplatzhalter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2739FF2A-9ABA-AF31-E75E-11F2D7F08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386" y="2504699"/>
            <a:ext cx="3052469" cy="3650155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7F8255-95BA-3742-8D77-1BD13C16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3" y="2238564"/>
            <a:ext cx="8462597" cy="30183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28D371-A36E-9A43-5C20-0C863668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968" y="1947862"/>
            <a:ext cx="962025" cy="2952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4133AB9-193F-86F0-14B0-13D9C955D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95" y="2238375"/>
            <a:ext cx="962025" cy="285750"/>
          </a:xfrm>
          <a:prstGeom prst="rect">
            <a:avLst/>
          </a:prstGeom>
        </p:spPr>
      </p:pic>
      <p:pic>
        <p:nvPicPr>
          <p:cNvPr id="8" name="Grafik 7" descr="Ein Bild, das Text, Schrift, Screenshot enthält.&#10;&#10;Beschreibung automatisch generiert.">
            <a:extLst>
              <a:ext uri="{FF2B5EF4-FFF2-40B4-BE49-F238E27FC236}">
                <a16:creationId xmlns:a16="http://schemas.microsoft.com/office/drawing/2014/main" id="{27CCCAF4-595E-FB64-844A-38EB1D32B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641" y="5864469"/>
            <a:ext cx="4742718" cy="7707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6A314F7-C8AB-A08A-C102-49CFE81F7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968" y="5579451"/>
            <a:ext cx="9620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B31ADD2-D789-4486-9B4C-80196D516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CCF191-9AE0-06C5-4C69-43A7346AC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151" y="960120"/>
            <a:ext cx="5358265" cy="217745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3700"/>
              <a:t>Was </a:t>
            </a:r>
            <a:r>
              <a:rPr lang="en-US" sz="3700" err="1"/>
              <a:t>ist</a:t>
            </a:r>
            <a:r>
              <a:rPr lang="en-US" sz="3700"/>
              <a:t> </a:t>
            </a:r>
            <a:r>
              <a:rPr lang="en-US" sz="3700" err="1"/>
              <a:t>denn</a:t>
            </a:r>
            <a:r>
              <a:rPr lang="en-US" sz="3700"/>
              <a:t> nun die </a:t>
            </a:r>
            <a:r>
              <a:rPr lang="en-US" sz="3700" err="1"/>
              <a:t>Ausgabe</a:t>
            </a:r>
            <a:r>
              <a:rPr lang="en-US" sz="3700"/>
              <a:t> </a:t>
            </a:r>
            <a:r>
              <a:rPr lang="en-US" sz="3700" err="1"/>
              <a:t>unseres</a:t>
            </a:r>
            <a:r>
              <a:rPr lang="en-US" sz="3700"/>
              <a:t> Assemblers?!?</a:t>
            </a:r>
            <a:br>
              <a:rPr lang="en-US" sz="3700"/>
            </a:br>
            <a:endParaRPr lang="en-US" sz="37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E6633D-E9A8-8245-8CE8-65C419D84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016945" cy="6858000"/>
            <a:chOff x="0" y="0"/>
            <a:chExt cx="4016945" cy="6858000"/>
          </a:xfrm>
        </p:grpSpPr>
        <p:sp>
          <p:nvSpPr>
            <p:cNvPr id="49" name="Freeform: Shape 16">
              <a:extLst>
                <a:ext uri="{FF2B5EF4-FFF2-40B4-BE49-F238E27FC236}">
                  <a16:creationId xmlns:a16="http://schemas.microsoft.com/office/drawing/2014/main" id="{822A44B6-636D-AD4C-9BD1-3F618E1E7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6867" y="0"/>
              <a:ext cx="3047936" cy="2062022"/>
            </a:xfrm>
            <a:custGeom>
              <a:avLst/>
              <a:gdLst>
                <a:gd name="connsiteX0" fmla="*/ 0 w 3047936"/>
                <a:gd name="connsiteY0" fmla="*/ 0 h 2062022"/>
                <a:gd name="connsiteX1" fmla="*/ 3047936 w 3047936"/>
                <a:gd name="connsiteY1" fmla="*/ 0 h 2062022"/>
                <a:gd name="connsiteX2" fmla="*/ 3047936 w 3047936"/>
                <a:gd name="connsiteY2" fmla="*/ 103159 h 2062022"/>
                <a:gd name="connsiteX3" fmla="*/ 3047936 w 3047936"/>
                <a:gd name="connsiteY3" fmla="*/ 387258 h 2062022"/>
                <a:gd name="connsiteX4" fmla="*/ 3047936 w 3047936"/>
                <a:gd name="connsiteY4" fmla="*/ 603876 h 2062022"/>
                <a:gd name="connsiteX5" fmla="*/ 2649871 w 3047936"/>
                <a:gd name="connsiteY5" fmla="*/ 1453152 h 2062022"/>
                <a:gd name="connsiteX6" fmla="*/ 1660164 w 3047936"/>
                <a:gd name="connsiteY6" fmla="*/ 1944802 h 2062022"/>
                <a:gd name="connsiteX7" fmla="*/ 1521470 w 3047936"/>
                <a:gd name="connsiteY7" fmla="*/ 2062022 h 2062022"/>
                <a:gd name="connsiteX8" fmla="*/ 1387771 w 3047936"/>
                <a:gd name="connsiteY8" fmla="*/ 1944802 h 2062022"/>
                <a:gd name="connsiteX9" fmla="*/ 398065 w 3047936"/>
                <a:gd name="connsiteY9" fmla="*/ 1453152 h 2062022"/>
                <a:gd name="connsiteX10" fmla="*/ 0 w 3047936"/>
                <a:gd name="connsiteY10" fmla="*/ 603876 h 2062022"/>
                <a:gd name="connsiteX11" fmla="*/ 0 w 3047936"/>
                <a:gd name="connsiteY11" fmla="*/ 387258 h 2062022"/>
                <a:gd name="connsiteX12" fmla="*/ 0 w 3047936"/>
                <a:gd name="connsiteY12" fmla="*/ 103159 h 206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7936" h="2062022">
                  <a:moveTo>
                    <a:pt x="0" y="0"/>
                  </a:moveTo>
                  <a:lnTo>
                    <a:pt x="3047936" y="0"/>
                  </a:lnTo>
                  <a:lnTo>
                    <a:pt x="3047936" y="103159"/>
                  </a:lnTo>
                  <a:lnTo>
                    <a:pt x="3047936" y="387258"/>
                  </a:lnTo>
                  <a:lnTo>
                    <a:pt x="3047936" y="603876"/>
                  </a:lnTo>
                  <a:cubicBezTo>
                    <a:pt x="3047936" y="1042331"/>
                    <a:pt x="2923541" y="1261792"/>
                    <a:pt x="2649871" y="1453152"/>
                  </a:cubicBezTo>
                  <a:cubicBezTo>
                    <a:pt x="2365260" y="1618044"/>
                    <a:pt x="1991682" y="1688612"/>
                    <a:pt x="1660164" y="1944802"/>
                  </a:cubicBezTo>
                  <a:lnTo>
                    <a:pt x="1521470" y="2062022"/>
                  </a:lnTo>
                  <a:lnTo>
                    <a:pt x="1387771" y="1944802"/>
                  </a:lnTo>
                  <a:cubicBezTo>
                    <a:pt x="1056252" y="1688612"/>
                    <a:pt x="682674" y="1618044"/>
                    <a:pt x="398065" y="1453152"/>
                  </a:cubicBezTo>
                  <a:cubicBezTo>
                    <a:pt x="124394" y="1261792"/>
                    <a:pt x="0" y="1042331"/>
                    <a:pt x="0" y="603876"/>
                  </a:cubicBezTo>
                  <a:lnTo>
                    <a:pt x="0" y="387258"/>
                  </a:lnTo>
                  <a:lnTo>
                    <a:pt x="0" y="103159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16458209-755B-F445-94DC-5D6F4F281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01321"/>
              <a:ext cx="2304118" cy="4124044"/>
            </a:xfrm>
            <a:custGeom>
              <a:avLst/>
              <a:gdLst>
                <a:gd name="connsiteX0" fmla="*/ 782648 w 2304118"/>
                <a:gd name="connsiteY0" fmla="*/ 0 h 4124044"/>
                <a:gd name="connsiteX1" fmla="*/ 916348 w 2304118"/>
                <a:gd name="connsiteY1" fmla="*/ 117220 h 4124044"/>
                <a:gd name="connsiteX2" fmla="*/ 1906053 w 2304118"/>
                <a:gd name="connsiteY2" fmla="*/ 608871 h 4124044"/>
                <a:gd name="connsiteX3" fmla="*/ 2304118 w 2304118"/>
                <a:gd name="connsiteY3" fmla="*/ 1458146 h 4124044"/>
                <a:gd name="connsiteX4" fmla="*/ 2304118 w 2304118"/>
                <a:gd name="connsiteY4" fmla="*/ 1588054 h 4124044"/>
                <a:gd name="connsiteX5" fmla="*/ 2304118 w 2304118"/>
                <a:gd name="connsiteY5" fmla="*/ 1958864 h 4124044"/>
                <a:gd name="connsiteX6" fmla="*/ 2304118 w 2304118"/>
                <a:gd name="connsiteY6" fmla="*/ 2165181 h 4124044"/>
                <a:gd name="connsiteX7" fmla="*/ 2304118 w 2304118"/>
                <a:gd name="connsiteY7" fmla="*/ 2449280 h 4124044"/>
                <a:gd name="connsiteX8" fmla="*/ 2304118 w 2304118"/>
                <a:gd name="connsiteY8" fmla="*/ 2665898 h 4124044"/>
                <a:gd name="connsiteX9" fmla="*/ 1906053 w 2304118"/>
                <a:gd name="connsiteY9" fmla="*/ 3515174 h 4124044"/>
                <a:gd name="connsiteX10" fmla="*/ 916345 w 2304118"/>
                <a:gd name="connsiteY10" fmla="*/ 4006824 h 4124044"/>
                <a:gd name="connsiteX11" fmla="*/ 777652 w 2304118"/>
                <a:gd name="connsiteY11" fmla="*/ 4124044 h 4124044"/>
                <a:gd name="connsiteX12" fmla="*/ 643953 w 2304118"/>
                <a:gd name="connsiteY12" fmla="*/ 4006824 h 4124044"/>
                <a:gd name="connsiteX13" fmla="*/ 131509 w 2304118"/>
                <a:gd name="connsiteY13" fmla="*/ 3726762 h 4124044"/>
                <a:gd name="connsiteX14" fmla="*/ 0 w 2304118"/>
                <a:gd name="connsiteY14" fmla="*/ 3673334 h 4124044"/>
                <a:gd name="connsiteX15" fmla="*/ 0 w 2304118"/>
                <a:gd name="connsiteY15" fmla="*/ 450711 h 4124044"/>
                <a:gd name="connsiteX16" fmla="*/ 131510 w 2304118"/>
                <a:gd name="connsiteY16" fmla="*/ 397282 h 4124044"/>
                <a:gd name="connsiteX17" fmla="*/ 643955 w 2304118"/>
                <a:gd name="connsiteY17" fmla="*/ 117220 h 412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04118" h="4124044">
                  <a:moveTo>
                    <a:pt x="782648" y="0"/>
                  </a:moveTo>
                  <a:lnTo>
                    <a:pt x="916348" y="117220"/>
                  </a:lnTo>
                  <a:cubicBezTo>
                    <a:pt x="1247866" y="373410"/>
                    <a:pt x="1621444" y="443978"/>
                    <a:pt x="1906053" y="608871"/>
                  </a:cubicBezTo>
                  <a:cubicBezTo>
                    <a:pt x="2179725" y="800231"/>
                    <a:pt x="2304118" y="1019692"/>
                    <a:pt x="2304118" y="1458146"/>
                  </a:cubicBezTo>
                  <a:lnTo>
                    <a:pt x="2304118" y="1588054"/>
                  </a:lnTo>
                  <a:lnTo>
                    <a:pt x="2304118" y="1958864"/>
                  </a:lnTo>
                  <a:lnTo>
                    <a:pt x="2304118" y="2165181"/>
                  </a:lnTo>
                  <a:lnTo>
                    <a:pt x="2304118" y="2449280"/>
                  </a:lnTo>
                  <a:lnTo>
                    <a:pt x="2304118" y="2665898"/>
                  </a:lnTo>
                  <a:cubicBezTo>
                    <a:pt x="2304118" y="3104353"/>
                    <a:pt x="2179723" y="3323814"/>
                    <a:pt x="1906053" y="3515174"/>
                  </a:cubicBezTo>
                  <a:cubicBezTo>
                    <a:pt x="1621442" y="3680066"/>
                    <a:pt x="1247864" y="3750634"/>
                    <a:pt x="916345" y="4006824"/>
                  </a:cubicBezTo>
                  <a:lnTo>
                    <a:pt x="777652" y="4124044"/>
                  </a:lnTo>
                  <a:lnTo>
                    <a:pt x="643953" y="4006824"/>
                  </a:lnTo>
                  <a:cubicBezTo>
                    <a:pt x="478194" y="3878729"/>
                    <a:pt x="301919" y="3797040"/>
                    <a:pt x="131509" y="3726762"/>
                  </a:cubicBezTo>
                  <a:lnTo>
                    <a:pt x="0" y="3673334"/>
                  </a:lnTo>
                  <a:lnTo>
                    <a:pt x="0" y="450711"/>
                  </a:lnTo>
                  <a:lnTo>
                    <a:pt x="131510" y="397282"/>
                  </a:lnTo>
                  <a:cubicBezTo>
                    <a:pt x="301921" y="327005"/>
                    <a:pt x="478195" y="245315"/>
                    <a:pt x="643955" y="11722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25400" cap="rnd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7">
              <a:extLst>
                <a:ext uri="{FF2B5EF4-FFF2-40B4-BE49-F238E27FC236}">
                  <a16:creationId xmlns:a16="http://schemas.microsoft.com/office/drawing/2014/main" id="{7D8108AC-449F-6747-AF86-1B3122445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42" y="1330770"/>
              <a:ext cx="2362696" cy="4283076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045418 w 4282900"/>
                <a:gd name="connsiteY21" fmla="*/ 614159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559354 w 4282900"/>
                <a:gd name="connsiteY0" fmla="*/ 855573 h 5795027"/>
                <a:gd name="connsiteX1" fmla="*/ 1045418 w 4282900"/>
                <a:gd name="connsiteY1" fmla="*/ 614159 h 5795027"/>
                <a:gd name="connsiteX2" fmla="*/ 1950071 w 4282900"/>
                <a:gd name="connsiteY2" fmla="*/ 164715 h 5795027"/>
                <a:gd name="connsiteX3" fmla="*/ 2144960 w 4282900"/>
                <a:gd name="connsiteY3" fmla="*/ 0 h 5795027"/>
                <a:gd name="connsiteX4" fmla="*/ 2332832 w 4282900"/>
                <a:gd name="connsiteY4" fmla="*/ 164715 h 5795027"/>
                <a:gd name="connsiteX5" fmla="*/ 3723546 w 4282900"/>
                <a:gd name="connsiteY5" fmla="*/ 855573 h 5795027"/>
                <a:gd name="connsiteX6" fmla="*/ 4282900 w 4282900"/>
                <a:gd name="connsiteY6" fmla="*/ 2048959 h 5795027"/>
                <a:gd name="connsiteX7" fmla="*/ 4282900 w 4282900"/>
                <a:gd name="connsiteY7" fmla="*/ 2231503 h 5795027"/>
                <a:gd name="connsiteX8" fmla="*/ 4282900 w 4282900"/>
                <a:gd name="connsiteY8" fmla="*/ 2752557 h 5795027"/>
                <a:gd name="connsiteX9" fmla="*/ 4282900 w 4282900"/>
                <a:gd name="connsiteY9" fmla="*/ 3042471 h 5795027"/>
                <a:gd name="connsiteX10" fmla="*/ 4282900 w 4282900"/>
                <a:gd name="connsiteY10" fmla="*/ 3441681 h 5795027"/>
                <a:gd name="connsiteX11" fmla="*/ 4282900 w 4282900"/>
                <a:gd name="connsiteY11" fmla="*/ 3746068 h 5795027"/>
                <a:gd name="connsiteX12" fmla="*/ 3723546 w 4282900"/>
                <a:gd name="connsiteY12" fmla="*/ 4939455 h 5795027"/>
                <a:gd name="connsiteX13" fmla="*/ 2332829 w 4282900"/>
                <a:gd name="connsiteY13" fmla="*/ 5630311 h 5795027"/>
                <a:gd name="connsiteX14" fmla="*/ 2137940 w 4282900"/>
                <a:gd name="connsiteY14" fmla="*/ 5795027 h 5795027"/>
                <a:gd name="connsiteX15" fmla="*/ 1950069 w 4282900"/>
                <a:gd name="connsiteY15" fmla="*/ 5630311 h 5795027"/>
                <a:gd name="connsiteX16" fmla="*/ 559353 w 4282900"/>
                <a:gd name="connsiteY16" fmla="*/ 4939455 h 5795027"/>
                <a:gd name="connsiteX17" fmla="*/ 0 w 4282900"/>
                <a:gd name="connsiteY17" fmla="*/ 3746068 h 5795027"/>
                <a:gd name="connsiteX18" fmla="*/ 0 w 4282900"/>
                <a:gd name="connsiteY18" fmla="*/ 3441681 h 5795027"/>
                <a:gd name="connsiteX19" fmla="*/ 0 w 4282900"/>
                <a:gd name="connsiteY19" fmla="*/ 3042471 h 5795027"/>
                <a:gd name="connsiteX20" fmla="*/ 0 w 4282900"/>
                <a:gd name="connsiteY20" fmla="*/ 2752557 h 5795027"/>
                <a:gd name="connsiteX21" fmla="*/ 0 w 4282900"/>
                <a:gd name="connsiteY21" fmla="*/ 2231503 h 5795027"/>
                <a:gd name="connsiteX22" fmla="*/ 0 w 4282900"/>
                <a:gd name="connsiteY22" fmla="*/ 2048959 h 5795027"/>
                <a:gd name="connsiteX23" fmla="*/ 683593 w 4282900"/>
                <a:gd name="connsiteY23" fmla="*/ 979812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20" fmla="*/ 0 w 4282900"/>
                <a:gd name="connsiteY20" fmla="*/ 2231503 h 5795027"/>
                <a:gd name="connsiteX21" fmla="*/ 0 w 4282900"/>
                <a:gd name="connsiteY21" fmla="*/ 2048959 h 5795027"/>
                <a:gd name="connsiteX22" fmla="*/ 683593 w 4282900"/>
                <a:gd name="connsiteY22" fmla="*/ 979812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20" fmla="*/ 0 w 4282900"/>
                <a:gd name="connsiteY20" fmla="*/ 2231503 h 5795027"/>
                <a:gd name="connsiteX21" fmla="*/ 0 w 4282900"/>
                <a:gd name="connsiteY21" fmla="*/ 2048959 h 5795027"/>
                <a:gd name="connsiteX22" fmla="*/ 683593 w 4282900"/>
                <a:gd name="connsiteY22" fmla="*/ 979812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20" fmla="*/ 0 w 4282900"/>
                <a:gd name="connsiteY20" fmla="*/ 2231503 h 5795027"/>
                <a:gd name="connsiteX21" fmla="*/ 0 w 4282900"/>
                <a:gd name="connsiteY21" fmla="*/ 2048959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20" fmla="*/ 0 w 4282900"/>
                <a:gd name="connsiteY20" fmla="*/ 2231503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0" fmla="*/ 486066 w 3723548"/>
                <a:gd name="connsiteY0" fmla="*/ 614159 h 5795027"/>
                <a:gd name="connsiteX1" fmla="*/ 1390719 w 3723548"/>
                <a:gd name="connsiteY1" fmla="*/ 164715 h 5795027"/>
                <a:gd name="connsiteX2" fmla="*/ 1585608 w 3723548"/>
                <a:gd name="connsiteY2" fmla="*/ 0 h 5795027"/>
                <a:gd name="connsiteX3" fmla="*/ 1773480 w 3723548"/>
                <a:gd name="connsiteY3" fmla="*/ 164715 h 5795027"/>
                <a:gd name="connsiteX4" fmla="*/ 3164194 w 3723548"/>
                <a:gd name="connsiteY4" fmla="*/ 855573 h 5795027"/>
                <a:gd name="connsiteX5" fmla="*/ 3723548 w 3723548"/>
                <a:gd name="connsiteY5" fmla="*/ 2048959 h 5795027"/>
                <a:gd name="connsiteX6" fmla="*/ 3723548 w 3723548"/>
                <a:gd name="connsiteY6" fmla="*/ 2231503 h 5795027"/>
                <a:gd name="connsiteX7" fmla="*/ 3723548 w 3723548"/>
                <a:gd name="connsiteY7" fmla="*/ 2752557 h 5795027"/>
                <a:gd name="connsiteX8" fmla="*/ 3723548 w 3723548"/>
                <a:gd name="connsiteY8" fmla="*/ 3042471 h 5795027"/>
                <a:gd name="connsiteX9" fmla="*/ 3723548 w 3723548"/>
                <a:gd name="connsiteY9" fmla="*/ 3441681 h 5795027"/>
                <a:gd name="connsiteX10" fmla="*/ 3723548 w 3723548"/>
                <a:gd name="connsiteY10" fmla="*/ 3746068 h 5795027"/>
                <a:gd name="connsiteX11" fmla="*/ 3164194 w 3723548"/>
                <a:gd name="connsiteY11" fmla="*/ 4939455 h 5795027"/>
                <a:gd name="connsiteX12" fmla="*/ 1773477 w 3723548"/>
                <a:gd name="connsiteY12" fmla="*/ 5630311 h 5795027"/>
                <a:gd name="connsiteX13" fmla="*/ 1578588 w 3723548"/>
                <a:gd name="connsiteY13" fmla="*/ 5795027 h 5795027"/>
                <a:gd name="connsiteX14" fmla="*/ 1390717 w 3723548"/>
                <a:gd name="connsiteY14" fmla="*/ 5630311 h 5795027"/>
                <a:gd name="connsiteX15" fmla="*/ 1 w 3723548"/>
                <a:gd name="connsiteY15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2231503 h 5795027"/>
                <a:gd name="connsiteX7" fmla="*/ 3723547 w 3723547"/>
                <a:gd name="connsiteY7" fmla="*/ 2752557 h 5795027"/>
                <a:gd name="connsiteX8" fmla="*/ 3723547 w 3723547"/>
                <a:gd name="connsiteY8" fmla="*/ 3441681 h 5795027"/>
                <a:gd name="connsiteX9" fmla="*/ 3723547 w 3723547"/>
                <a:gd name="connsiteY9" fmla="*/ 3746068 h 5795027"/>
                <a:gd name="connsiteX10" fmla="*/ 3164193 w 3723547"/>
                <a:gd name="connsiteY10" fmla="*/ 4939455 h 5795027"/>
                <a:gd name="connsiteX11" fmla="*/ 1773476 w 3723547"/>
                <a:gd name="connsiteY11" fmla="*/ 5630311 h 5795027"/>
                <a:gd name="connsiteX12" fmla="*/ 1578587 w 3723547"/>
                <a:gd name="connsiteY12" fmla="*/ 5795027 h 5795027"/>
                <a:gd name="connsiteX13" fmla="*/ 1390716 w 3723547"/>
                <a:gd name="connsiteY13" fmla="*/ 5630311 h 5795027"/>
                <a:gd name="connsiteX14" fmla="*/ 0 w 3723547"/>
                <a:gd name="connsiteY14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2231503 h 5795027"/>
                <a:gd name="connsiteX7" fmla="*/ 3723547 w 3723547"/>
                <a:gd name="connsiteY7" fmla="*/ 3441681 h 5795027"/>
                <a:gd name="connsiteX8" fmla="*/ 3723547 w 3723547"/>
                <a:gd name="connsiteY8" fmla="*/ 3746068 h 5795027"/>
                <a:gd name="connsiteX9" fmla="*/ 3164193 w 3723547"/>
                <a:gd name="connsiteY9" fmla="*/ 4939455 h 5795027"/>
                <a:gd name="connsiteX10" fmla="*/ 1773476 w 3723547"/>
                <a:gd name="connsiteY10" fmla="*/ 5630311 h 5795027"/>
                <a:gd name="connsiteX11" fmla="*/ 1578587 w 3723547"/>
                <a:gd name="connsiteY11" fmla="*/ 5795027 h 5795027"/>
                <a:gd name="connsiteX12" fmla="*/ 1390716 w 3723547"/>
                <a:gd name="connsiteY12" fmla="*/ 5630311 h 5795027"/>
                <a:gd name="connsiteX13" fmla="*/ 0 w 3723547"/>
                <a:gd name="connsiteY13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3441681 h 5795027"/>
                <a:gd name="connsiteX7" fmla="*/ 3723547 w 3723547"/>
                <a:gd name="connsiteY7" fmla="*/ 3746068 h 5795027"/>
                <a:gd name="connsiteX8" fmla="*/ 3164193 w 3723547"/>
                <a:gd name="connsiteY8" fmla="*/ 4939455 h 5795027"/>
                <a:gd name="connsiteX9" fmla="*/ 1773476 w 3723547"/>
                <a:gd name="connsiteY9" fmla="*/ 5630311 h 5795027"/>
                <a:gd name="connsiteX10" fmla="*/ 1578587 w 3723547"/>
                <a:gd name="connsiteY10" fmla="*/ 5795027 h 5795027"/>
                <a:gd name="connsiteX11" fmla="*/ 1390716 w 3723547"/>
                <a:gd name="connsiteY11" fmla="*/ 5630311 h 5795027"/>
                <a:gd name="connsiteX12" fmla="*/ 0 w 3723547"/>
                <a:gd name="connsiteY12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3746068 h 5795027"/>
                <a:gd name="connsiteX7" fmla="*/ 3164193 w 3723547"/>
                <a:gd name="connsiteY7" fmla="*/ 4939455 h 5795027"/>
                <a:gd name="connsiteX8" fmla="*/ 1773476 w 3723547"/>
                <a:gd name="connsiteY8" fmla="*/ 5630311 h 5795027"/>
                <a:gd name="connsiteX9" fmla="*/ 1578587 w 3723547"/>
                <a:gd name="connsiteY9" fmla="*/ 5795027 h 5795027"/>
                <a:gd name="connsiteX10" fmla="*/ 1390716 w 3723547"/>
                <a:gd name="connsiteY10" fmla="*/ 5630311 h 5795027"/>
                <a:gd name="connsiteX11" fmla="*/ 0 w 3723547"/>
                <a:gd name="connsiteY11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3746068 h 5795027"/>
                <a:gd name="connsiteX7" fmla="*/ 3164193 w 3723547"/>
                <a:gd name="connsiteY7" fmla="*/ 4939455 h 5795027"/>
                <a:gd name="connsiteX8" fmla="*/ 1773476 w 3723547"/>
                <a:gd name="connsiteY8" fmla="*/ 5630311 h 5795027"/>
                <a:gd name="connsiteX9" fmla="*/ 1578587 w 3723547"/>
                <a:gd name="connsiteY9" fmla="*/ 5795027 h 5795027"/>
                <a:gd name="connsiteX10" fmla="*/ 1390716 w 3723547"/>
                <a:gd name="connsiteY10" fmla="*/ 5630311 h 5795027"/>
                <a:gd name="connsiteX11" fmla="*/ 501691 w 3723547"/>
                <a:gd name="connsiteY11" fmla="*/ 5153961 h 5795027"/>
                <a:gd name="connsiteX12" fmla="*/ 0 w 3723547"/>
                <a:gd name="connsiteY12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3746068 h 5795027"/>
                <a:gd name="connsiteX7" fmla="*/ 3164193 w 3723547"/>
                <a:gd name="connsiteY7" fmla="*/ 4939455 h 5795027"/>
                <a:gd name="connsiteX8" fmla="*/ 1773476 w 3723547"/>
                <a:gd name="connsiteY8" fmla="*/ 5630311 h 5795027"/>
                <a:gd name="connsiteX9" fmla="*/ 1578587 w 3723547"/>
                <a:gd name="connsiteY9" fmla="*/ 5795027 h 5795027"/>
                <a:gd name="connsiteX10" fmla="*/ 1390716 w 3723547"/>
                <a:gd name="connsiteY10" fmla="*/ 5630311 h 5795027"/>
                <a:gd name="connsiteX11" fmla="*/ 501691 w 3723547"/>
                <a:gd name="connsiteY11" fmla="*/ 5153961 h 5795027"/>
                <a:gd name="connsiteX12" fmla="*/ 0 w 3723547"/>
                <a:gd name="connsiteY12" fmla="*/ 4939455 h 5795027"/>
                <a:gd name="connsiteX0" fmla="*/ 0 w 3237482"/>
                <a:gd name="connsiteY0" fmla="*/ 614159 h 5795027"/>
                <a:gd name="connsiteX1" fmla="*/ 904653 w 3237482"/>
                <a:gd name="connsiteY1" fmla="*/ 164715 h 5795027"/>
                <a:gd name="connsiteX2" fmla="*/ 1099542 w 3237482"/>
                <a:gd name="connsiteY2" fmla="*/ 0 h 5795027"/>
                <a:gd name="connsiteX3" fmla="*/ 1287414 w 3237482"/>
                <a:gd name="connsiteY3" fmla="*/ 164715 h 5795027"/>
                <a:gd name="connsiteX4" fmla="*/ 2678128 w 3237482"/>
                <a:gd name="connsiteY4" fmla="*/ 855573 h 5795027"/>
                <a:gd name="connsiteX5" fmla="*/ 3237482 w 3237482"/>
                <a:gd name="connsiteY5" fmla="*/ 2048959 h 5795027"/>
                <a:gd name="connsiteX6" fmla="*/ 3237482 w 3237482"/>
                <a:gd name="connsiteY6" fmla="*/ 3746068 h 5795027"/>
                <a:gd name="connsiteX7" fmla="*/ 2678128 w 3237482"/>
                <a:gd name="connsiteY7" fmla="*/ 4939455 h 5795027"/>
                <a:gd name="connsiteX8" fmla="*/ 1287411 w 3237482"/>
                <a:gd name="connsiteY8" fmla="*/ 5630311 h 5795027"/>
                <a:gd name="connsiteX9" fmla="*/ 1092522 w 3237482"/>
                <a:gd name="connsiteY9" fmla="*/ 5795027 h 5795027"/>
                <a:gd name="connsiteX10" fmla="*/ 904651 w 3237482"/>
                <a:gd name="connsiteY10" fmla="*/ 5630311 h 5795027"/>
                <a:gd name="connsiteX11" fmla="*/ 15626 w 3237482"/>
                <a:gd name="connsiteY11" fmla="*/ 5153961 h 5795027"/>
                <a:gd name="connsiteX0" fmla="*/ 0 w 3237482"/>
                <a:gd name="connsiteY0" fmla="*/ 614159 h 5795027"/>
                <a:gd name="connsiteX1" fmla="*/ 904653 w 3237482"/>
                <a:gd name="connsiteY1" fmla="*/ 164715 h 5795027"/>
                <a:gd name="connsiteX2" fmla="*/ 1099542 w 3237482"/>
                <a:gd name="connsiteY2" fmla="*/ 0 h 5795027"/>
                <a:gd name="connsiteX3" fmla="*/ 1287414 w 3237482"/>
                <a:gd name="connsiteY3" fmla="*/ 164715 h 5795027"/>
                <a:gd name="connsiteX4" fmla="*/ 2678128 w 3237482"/>
                <a:gd name="connsiteY4" fmla="*/ 855573 h 5795027"/>
                <a:gd name="connsiteX5" fmla="*/ 3237482 w 3237482"/>
                <a:gd name="connsiteY5" fmla="*/ 2048959 h 5795027"/>
                <a:gd name="connsiteX6" fmla="*/ 3237482 w 3237482"/>
                <a:gd name="connsiteY6" fmla="*/ 3746068 h 5795027"/>
                <a:gd name="connsiteX7" fmla="*/ 2678128 w 3237482"/>
                <a:gd name="connsiteY7" fmla="*/ 4939455 h 5795027"/>
                <a:gd name="connsiteX8" fmla="*/ 1287411 w 3237482"/>
                <a:gd name="connsiteY8" fmla="*/ 5630311 h 5795027"/>
                <a:gd name="connsiteX9" fmla="*/ 1092522 w 3237482"/>
                <a:gd name="connsiteY9" fmla="*/ 5795027 h 5795027"/>
                <a:gd name="connsiteX10" fmla="*/ 904651 w 3237482"/>
                <a:gd name="connsiteY10" fmla="*/ 5630311 h 5795027"/>
                <a:gd name="connsiteX11" fmla="*/ 7812 w 3237482"/>
                <a:gd name="connsiteY11" fmla="*/ 5169589 h 5795027"/>
                <a:gd name="connsiteX0" fmla="*/ 21420 w 3229670"/>
                <a:gd name="connsiteY0" fmla="*/ 614159 h 5795027"/>
                <a:gd name="connsiteX1" fmla="*/ 896841 w 3229670"/>
                <a:gd name="connsiteY1" fmla="*/ 164715 h 5795027"/>
                <a:gd name="connsiteX2" fmla="*/ 1091730 w 3229670"/>
                <a:gd name="connsiteY2" fmla="*/ 0 h 5795027"/>
                <a:gd name="connsiteX3" fmla="*/ 1279602 w 3229670"/>
                <a:gd name="connsiteY3" fmla="*/ 164715 h 5795027"/>
                <a:gd name="connsiteX4" fmla="*/ 2670316 w 3229670"/>
                <a:gd name="connsiteY4" fmla="*/ 855573 h 5795027"/>
                <a:gd name="connsiteX5" fmla="*/ 3229670 w 3229670"/>
                <a:gd name="connsiteY5" fmla="*/ 2048959 h 5795027"/>
                <a:gd name="connsiteX6" fmla="*/ 3229670 w 3229670"/>
                <a:gd name="connsiteY6" fmla="*/ 3746068 h 5795027"/>
                <a:gd name="connsiteX7" fmla="*/ 2670316 w 3229670"/>
                <a:gd name="connsiteY7" fmla="*/ 4939455 h 5795027"/>
                <a:gd name="connsiteX8" fmla="*/ 1279599 w 3229670"/>
                <a:gd name="connsiteY8" fmla="*/ 5630311 h 5795027"/>
                <a:gd name="connsiteX9" fmla="*/ 1084710 w 3229670"/>
                <a:gd name="connsiteY9" fmla="*/ 5795027 h 5795027"/>
                <a:gd name="connsiteX10" fmla="*/ 896839 w 3229670"/>
                <a:gd name="connsiteY10" fmla="*/ 5630311 h 5795027"/>
                <a:gd name="connsiteX11" fmla="*/ 0 w 3229670"/>
                <a:gd name="connsiteY11" fmla="*/ 5169589 h 5795027"/>
                <a:gd name="connsiteX0" fmla="*/ 21420 w 3229670"/>
                <a:gd name="connsiteY0" fmla="*/ 614159 h 5795027"/>
                <a:gd name="connsiteX1" fmla="*/ 896841 w 3229670"/>
                <a:gd name="connsiteY1" fmla="*/ 164715 h 5795027"/>
                <a:gd name="connsiteX2" fmla="*/ 1091730 w 3229670"/>
                <a:gd name="connsiteY2" fmla="*/ 0 h 5795027"/>
                <a:gd name="connsiteX3" fmla="*/ 1279602 w 3229670"/>
                <a:gd name="connsiteY3" fmla="*/ 164715 h 5795027"/>
                <a:gd name="connsiteX4" fmla="*/ 2670316 w 3229670"/>
                <a:gd name="connsiteY4" fmla="*/ 855573 h 5795027"/>
                <a:gd name="connsiteX5" fmla="*/ 3229670 w 3229670"/>
                <a:gd name="connsiteY5" fmla="*/ 2048959 h 5795027"/>
                <a:gd name="connsiteX6" fmla="*/ 3229670 w 3229670"/>
                <a:gd name="connsiteY6" fmla="*/ 3746068 h 5795027"/>
                <a:gd name="connsiteX7" fmla="*/ 2670316 w 3229670"/>
                <a:gd name="connsiteY7" fmla="*/ 4939455 h 5795027"/>
                <a:gd name="connsiteX8" fmla="*/ 1279599 w 3229670"/>
                <a:gd name="connsiteY8" fmla="*/ 5630311 h 5795027"/>
                <a:gd name="connsiteX9" fmla="*/ 1084710 w 3229670"/>
                <a:gd name="connsiteY9" fmla="*/ 5795027 h 5795027"/>
                <a:gd name="connsiteX10" fmla="*/ 896839 w 3229670"/>
                <a:gd name="connsiteY10" fmla="*/ 5630311 h 5795027"/>
                <a:gd name="connsiteX11" fmla="*/ 0 w 3229670"/>
                <a:gd name="connsiteY11" fmla="*/ 5169589 h 5795027"/>
                <a:gd name="connsiteX0" fmla="*/ 21420 w 3229670"/>
                <a:gd name="connsiteY0" fmla="*/ 614159 h 5795027"/>
                <a:gd name="connsiteX1" fmla="*/ 896841 w 3229670"/>
                <a:gd name="connsiteY1" fmla="*/ 164715 h 5795027"/>
                <a:gd name="connsiteX2" fmla="*/ 1091730 w 3229670"/>
                <a:gd name="connsiteY2" fmla="*/ 0 h 5795027"/>
                <a:gd name="connsiteX3" fmla="*/ 1279602 w 3229670"/>
                <a:gd name="connsiteY3" fmla="*/ 164715 h 5795027"/>
                <a:gd name="connsiteX4" fmla="*/ 2670316 w 3229670"/>
                <a:gd name="connsiteY4" fmla="*/ 855573 h 5795027"/>
                <a:gd name="connsiteX5" fmla="*/ 3229670 w 3229670"/>
                <a:gd name="connsiteY5" fmla="*/ 2048959 h 5795027"/>
                <a:gd name="connsiteX6" fmla="*/ 3229670 w 3229670"/>
                <a:gd name="connsiteY6" fmla="*/ 3746068 h 5795027"/>
                <a:gd name="connsiteX7" fmla="*/ 2670316 w 3229670"/>
                <a:gd name="connsiteY7" fmla="*/ 4939455 h 5795027"/>
                <a:gd name="connsiteX8" fmla="*/ 1279599 w 3229670"/>
                <a:gd name="connsiteY8" fmla="*/ 5630311 h 5795027"/>
                <a:gd name="connsiteX9" fmla="*/ 1084710 w 3229670"/>
                <a:gd name="connsiteY9" fmla="*/ 5795027 h 5795027"/>
                <a:gd name="connsiteX10" fmla="*/ 896839 w 3229670"/>
                <a:gd name="connsiteY10" fmla="*/ 5630311 h 5795027"/>
                <a:gd name="connsiteX11" fmla="*/ 0 w 3229670"/>
                <a:gd name="connsiteY11" fmla="*/ 5169589 h 5795027"/>
                <a:gd name="connsiteX0" fmla="*/ 21420 w 3229670"/>
                <a:gd name="connsiteY0" fmla="*/ 614159 h 5819388"/>
                <a:gd name="connsiteX1" fmla="*/ 896841 w 3229670"/>
                <a:gd name="connsiteY1" fmla="*/ 164715 h 5819388"/>
                <a:gd name="connsiteX2" fmla="*/ 1091730 w 3229670"/>
                <a:gd name="connsiteY2" fmla="*/ 0 h 5819388"/>
                <a:gd name="connsiteX3" fmla="*/ 1279602 w 3229670"/>
                <a:gd name="connsiteY3" fmla="*/ 164715 h 5819388"/>
                <a:gd name="connsiteX4" fmla="*/ 2670316 w 3229670"/>
                <a:gd name="connsiteY4" fmla="*/ 855573 h 5819388"/>
                <a:gd name="connsiteX5" fmla="*/ 3229670 w 3229670"/>
                <a:gd name="connsiteY5" fmla="*/ 2048959 h 5819388"/>
                <a:gd name="connsiteX6" fmla="*/ 3229670 w 3229670"/>
                <a:gd name="connsiteY6" fmla="*/ 3746068 h 5819388"/>
                <a:gd name="connsiteX7" fmla="*/ 2670316 w 3229670"/>
                <a:gd name="connsiteY7" fmla="*/ 4939455 h 5819388"/>
                <a:gd name="connsiteX8" fmla="*/ 1279599 w 3229670"/>
                <a:gd name="connsiteY8" fmla="*/ 5630311 h 5819388"/>
                <a:gd name="connsiteX9" fmla="*/ 1084711 w 3229670"/>
                <a:gd name="connsiteY9" fmla="*/ 5819388 h 5819388"/>
                <a:gd name="connsiteX10" fmla="*/ 896839 w 3229670"/>
                <a:gd name="connsiteY10" fmla="*/ 5630311 h 5819388"/>
                <a:gd name="connsiteX11" fmla="*/ 0 w 3229670"/>
                <a:gd name="connsiteY11" fmla="*/ 5169589 h 5819388"/>
                <a:gd name="connsiteX0" fmla="*/ 21420 w 3229670"/>
                <a:gd name="connsiteY0" fmla="*/ 614159 h 5819388"/>
                <a:gd name="connsiteX1" fmla="*/ 896841 w 3229670"/>
                <a:gd name="connsiteY1" fmla="*/ 164715 h 5819388"/>
                <a:gd name="connsiteX2" fmla="*/ 1091730 w 3229670"/>
                <a:gd name="connsiteY2" fmla="*/ 0 h 5819388"/>
                <a:gd name="connsiteX3" fmla="*/ 1279602 w 3229670"/>
                <a:gd name="connsiteY3" fmla="*/ 164715 h 5819388"/>
                <a:gd name="connsiteX4" fmla="*/ 2670316 w 3229670"/>
                <a:gd name="connsiteY4" fmla="*/ 855573 h 5819388"/>
                <a:gd name="connsiteX5" fmla="*/ 3229670 w 3229670"/>
                <a:gd name="connsiteY5" fmla="*/ 2048959 h 5819388"/>
                <a:gd name="connsiteX6" fmla="*/ 3229670 w 3229670"/>
                <a:gd name="connsiteY6" fmla="*/ 3746068 h 5819388"/>
                <a:gd name="connsiteX7" fmla="*/ 2670316 w 3229670"/>
                <a:gd name="connsiteY7" fmla="*/ 4939455 h 5819388"/>
                <a:gd name="connsiteX8" fmla="*/ 1279599 w 3229670"/>
                <a:gd name="connsiteY8" fmla="*/ 5630311 h 5819388"/>
                <a:gd name="connsiteX9" fmla="*/ 1084711 w 3229670"/>
                <a:gd name="connsiteY9" fmla="*/ 5819388 h 5819388"/>
                <a:gd name="connsiteX10" fmla="*/ 862734 w 3229670"/>
                <a:gd name="connsiteY10" fmla="*/ 5615695 h 5819388"/>
                <a:gd name="connsiteX11" fmla="*/ 0 w 3229670"/>
                <a:gd name="connsiteY11" fmla="*/ 5169589 h 5819388"/>
                <a:gd name="connsiteX0" fmla="*/ 21420 w 3229670"/>
                <a:gd name="connsiteY0" fmla="*/ 614159 h 5819388"/>
                <a:gd name="connsiteX1" fmla="*/ 896841 w 3229670"/>
                <a:gd name="connsiteY1" fmla="*/ 164715 h 5819388"/>
                <a:gd name="connsiteX2" fmla="*/ 1091730 w 3229670"/>
                <a:gd name="connsiteY2" fmla="*/ 0 h 5819388"/>
                <a:gd name="connsiteX3" fmla="*/ 1279602 w 3229670"/>
                <a:gd name="connsiteY3" fmla="*/ 164715 h 5819388"/>
                <a:gd name="connsiteX4" fmla="*/ 2670316 w 3229670"/>
                <a:gd name="connsiteY4" fmla="*/ 855573 h 5819388"/>
                <a:gd name="connsiteX5" fmla="*/ 3229670 w 3229670"/>
                <a:gd name="connsiteY5" fmla="*/ 2048959 h 5819388"/>
                <a:gd name="connsiteX6" fmla="*/ 3229670 w 3229670"/>
                <a:gd name="connsiteY6" fmla="*/ 3746068 h 5819388"/>
                <a:gd name="connsiteX7" fmla="*/ 2670316 w 3229670"/>
                <a:gd name="connsiteY7" fmla="*/ 4939455 h 5819388"/>
                <a:gd name="connsiteX8" fmla="*/ 1279599 w 3229670"/>
                <a:gd name="connsiteY8" fmla="*/ 5630311 h 5819388"/>
                <a:gd name="connsiteX9" fmla="*/ 1084711 w 3229670"/>
                <a:gd name="connsiteY9" fmla="*/ 5819388 h 5819388"/>
                <a:gd name="connsiteX10" fmla="*/ 862734 w 3229670"/>
                <a:gd name="connsiteY10" fmla="*/ 5615695 h 5819388"/>
                <a:gd name="connsiteX11" fmla="*/ 0 w 3229670"/>
                <a:gd name="connsiteY11" fmla="*/ 5169589 h 5819388"/>
                <a:gd name="connsiteX0" fmla="*/ 1931 w 3210181"/>
                <a:gd name="connsiteY0" fmla="*/ 614159 h 5819388"/>
                <a:gd name="connsiteX1" fmla="*/ 877352 w 3210181"/>
                <a:gd name="connsiteY1" fmla="*/ 164715 h 5819388"/>
                <a:gd name="connsiteX2" fmla="*/ 1072241 w 3210181"/>
                <a:gd name="connsiteY2" fmla="*/ 0 h 5819388"/>
                <a:gd name="connsiteX3" fmla="*/ 1260113 w 3210181"/>
                <a:gd name="connsiteY3" fmla="*/ 164715 h 5819388"/>
                <a:gd name="connsiteX4" fmla="*/ 2650827 w 3210181"/>
                <a:gd name="connsiteY4" fmla="*/ 855573 h 5819388"/>
                <a:gd name="connsiteX5" fmla="*/ 3210181 w 3210181"/>
                <a:gd name="connsiteY5" fmla="*/ 2048959 h 5819388"/>
                <a:gd name="connsiteX6" fmla="*/ 3210181 w 3210181"/>
                <a:gd name="connsiteY6" fmla="*/ 3746068 h 5819388"/>
                <a:gd name="connsiteX7" fmla="*/ 2650827 w 3210181"/>
                <a:gd name="connsiteY7" fmla="*/ 4939455 h 5819388"/>
                <a:gd name="connsiteX8" fmla="*/ 1260110 w 3210181"/>
                <a:gd name="connsiteY8" fmla="*/ 5630311 h 5819388"/>
                <a:gd name="connsiteX9" fmla="*/ 1065222 w 3210181"/>
                <a:gd name="connsiteY9" fmla="*/ 5819388 h 5819388"/>
                <a:gd name="connsiteX10" fmla="*/ 843245 w 3210181"/>
                <a:gd name="connsiteY10" fmla="*/ 5615695 h 5819388"/>
                <a:gd name="connsiteX11" fmla="*/ 0 w 3210181"/>
                <a:gd name="connsiteY11" fmla="*/ 5189076 h 581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0181" h="5819388">
                  <a:moveTo>
                    <a:pt x="1931" y="614159"/>
                  </a:moveTo>
                  <a:cubicBezTo>
                    <a:pt x="423732" y="484493"/>
                    <a:pt x="694095" y="267075"/>
                    <a:pt x="877352" y="164715"/>
                  </a:cubicBezTo>
                  <a:lnTo>
                    <a:pt x="1072241" y="0"/>
                  </a:lnTo>
                  <a:lnTo>
                    <a:pt x="1260113" y="164715"/>
                  </a:lnTo>
                  <a:cubicBezTo>
                    <a:pt x="1725956" y="524709"/>
                    <a:pt x="2250901" y="623869"/>
                    <a:pt x="2650827" y="855573"/>
                  </a:cubicBezTo>
                  <a:cubicBezTo>
                    <a:pt x="3035386" y="1124469"/>
                    <a:pt x="3210181" y="1432851"/>
                    <a:pt x="3210181" y="2048959"/>
                  </a:cubicBezTo>
                  <a:lnTo>
                    <a:pt x="3210181" y="3746068"/>
                  </a:lnTo>
                  <a:cubicBezTo>
                    <a:pt x="3210181" y="4362177"/>
                    <a:pt x="3035384" y="4670559"/>
                    <a:pt x="2650827" y="4939455"/>
                  </a:cubicBezTo>
                  <a:cubicBezTo>
                    <a:pt x="2250898" y="5171158"/>
                    <a:pt x="1725953" y="5270318"/>
                    <a:pt x="1260110" y="5630311"/>
                  </a:cubicBezTo>
                  <a:lnTo>
                    <a:pt x="1065222" y="5819388"/>
                  </a:lnTo>
                  <a:lnTo>
                    <a:pt x="843245" y="5615695"/>
                  </a:lnTo>
                  <a:cubicBezTo>
                    <a:pt x="595552" y="5450387"/>
                    <a:pt x="325553" y="5280777"/>
                    <a:pt x="0" y="5189076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18">
              <a:extLst>
                <a:ext uri="{FF2B5EF4-FFF2-40B4-BE49-F238E27FC236}">
                  <a16:creationId xmlns:a16="http://schemas.microsoft.com/office/drawing/2014/main" id="{83A0C058-A2BC-B04B-8EC0-A97A69852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6867" y="4859200"/>
              <a:ext cx="3047936" cy="1998800"/>
            </a:xfrm>
            <a:custGeom>
              <a:avLst/>
              <a:gdLst>
                <a:gd name="connsiteX0" fmla="*/ 1526466 w 3047936"/>
                <a:gd name="connsiteY0" fmla="*/ 0 h 1998800"/>
                <a:gd name="connsiteX1" fmla="*/ 1660166 w 3047936"/>
                <a:gd name="connsiteY1" fmla="*/ 117220 h 1998800"/>
                <a:gd name="connsiteX2" fmla="*/ 2649871 w 3047936"/>
                <a:gd name="connsiteY2" fmla="*/ 608871 h 1998800"/>
                <a:gd name="connsiteX3" fmla="*/ 3047936 w 3047936"/>
                <a:gd name="connsiteY3" fmla="*/ 1458146 h 1998800"/>
                <a:gd name="connsiteX4" fmla="*/ 3047936 w 3047936"/>
                <a:gd name="connsiteY4" fmla="*/ 1588054 h 1998800"/>
                <a:gd name="connsiteX5" fmla="*/ 3047936 w 3047936"/>
                <a:gd name="connsiteY5" fmla="*/ 1958864 h 1998800"/>
                <a:gd name="connsiteX6" fmla="*/ 3047936 w 3047936"/>
                <a:gd name="connsiteY6" fmla="*/ 1998800 h 1998800"/>
                <a:gd name="connsiteX7" fmla="*/ 0 w 3047936"/>
                <a:gd name="connsiteY7" fmla="*/ 1998800 h 1998800"/>
                <a:gd name="connsiteX8" fmla="*/ 0 w 3047936"/>
                <a:gd name="connsiteY8" fmla="*/ 1958864 h 1998800"/>
                <a:gd name="connsiteX9" fmla="*/ 0 w 3047936"/>
                <a:gd name="connsiteY9" fmla="*/ 1588054 h 1998800"/>
                <a:gd name="connsiteX10" fmla="*/ 0 w 3047936"/>
                <a:gd name="connsiteY10" fmla="*/ 1458146 h 1998800"/>
                <a:gd name="connsiteX11" fmla="*/ 398066 w 3047936"/>
                <a:gd name="connsiteY11" fmla="*/ 608871 h 1998800"/>
                <a:gd name="connsiteX12" fmla="*/ 1387773 w 3047936"/>
                <a:gd name="connsiteY12" fmla="*/ 117220 h 199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7936" h="1998800">
                  <a:moveTo>
                    <a:pt x="1526466" y="0"/>
                  </a:moveTo>
                  <a:lnTo>
                    <a:pt x="1660166" y="117220"/>
                  </a:lnTo>
                  <a:cubicBezTo>
                    <a:pt x="1991684" y="373411"/>
                    <a:pt x="2365262" y="443978"/>
                    <a:pt x="2649871" y="608871"/>
                  </a:cubicBezTo>
                  <a:cubicBezTo>
                    <a:pt x="2923543" y="800231"/>
                    <a:pt x="3047936" y="1019692"/>
                    <a:pt x="3047936" y="1458146"/>
                  </a:cubicBezTo>
                  <a:lnTo>
                    <a:pt x="3047936" y="1588054"/>
                  </a:lnTo>
                  <a:lnTo>
                    <a:pt x="3047936" y="1958864"/>
                  </a:lnTo>
                  <a:lnTo>
                    <a:pt x="3047936" y="1998800"/>
                  </a:lnTo>
                  <a:lnTo>
                    <a:pt x="0" y="1998800"/>
                  </a:lnTo>
                  <a:lnTo>
                    <a:pt x="0" y="1958864"/>
                  </a:lnTo>
                  <a:lnTo>
                    <a:pt x="0" y="1588054"/>
                  </a:lnTo>
                  <a:lnTo>
                    <a:pt x="0" y="1458146"/>
                  </a:lnTo>
                  <a:cubicBezTo>
                    <a:pt x="0" y="1019692"/>
                    <a:pt x="124395" y="800231"/>
                    <a:pt x="398066" y="608871"/>
                  </a:cubicBezTo>
                  <a:cubicBezTo>
                    <a:pt x="682676" y="443978"/>
                    <a:pt x="1056254" y="373411"/>
                    <a:pt x="1387773" y="11722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15">
              <a:extLst>
                <a:ext uri="{FF2B5EF4-FFF2-40B4-BE49-F238E27FC236}">
                  <a16:creationId xmlns:a16="http://schemas.microsoft.com/office/drawing/2014/main" id="{160BD044-B6E7-5447-8BCC-0165E0028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4726" y="0"/>
              <a:ext cx="3152219" cy="2132573"/>
            </a:xfrm>
            <a:custGeom>
              <a:avLst/>
              <a:gdLst>
                <a:gd name="connsiteX0" fmla="*/ 0 w 3152219"/>
                <a:gd name="connsiteY0" fmla="*/ 0 h 2132573"/>
                <a:gd name="connsiteX1" fmla="*/ 3152219 w 3152219"/>
                <a:gd name="connsiteY1" fmla="*/ 0 h 2132573"/>
                <a:gd name="connsiteX2" fmla="*/ 3152219 w 3152219"/>
                <a:gd name="connsiteY2" fmla="*/ 106689 h 2132573"/>
                <a:gd name="connsiteX3" fmla="*/ 3152219 w 3152219"/>
                <a:gd name="connsiteY3" fmla="*/ 400508 h 2132573"/>
                <a:gd name="connsiteX4" fmla="*/ 3152219 w 3152219"/>
                <a:gd name="connsiteY4" fmla="*/ 624537 h 2132573"/>
                <a:gd name="connsiteX5" fmla="*/ 2740534 w 3152219"/>
                <a:gd name="connsiteY5" fmla="*/ 1502871 h 2132573"/>
                <a:gd name="connsiteX6" fmla="*/ 1716965 w 3152219"/>
                <a:gd name="connsiteY6" fmla="*/ 2011342 h 2132573"/>
                <a:gd name="connsiteX7" fmla="*/ 1573526 w 3152219"/>
                <a:gd name="connsiteY7" fmla="*/ 2132573 h 2132573"/>
                <a:gd name="connsiteX8" fmla="*/ 1435253 w 3152219"/>
                <a:gd name="connsiteY8" fmla="*/ 2011342 h 2132573"/>
                <a:gd name="connsiteX9" fmla="*/ 411685 w 3152219"/>
                <a:gd name="connsiteY9" fmla="*/ 1502871 h 2132573"/>
                <a:gd name="connsiteX10" fmla="*/ 0 w 3152219"/>
                <a:gd name="connsiteY10" fmla="*/ 624537 h 2132573"/>
                <a:gd name="connsiteX11" fmla="*/ 0 w 3152219"/>
                <a:gd name="connsiteY11" fmla="*/ 400508 h 2132573"/>
                <a:gd name="connsiteX12" fmla="*/ 0 w 3152219"/>
                <a:gd name="connsiteY12" fmla="*/ 106689 h 2132573"/>
                <a:gd name="connsiteX0" fmla="*/ 0 w 3152219"/>
                <a:gd name="connsiteY0" fmla="*/ 0 h 2132573"/>
                <a:gd name="connsiteX1" fmla="*/ 3152219 w 3152219"/>
                <a:gd name="connsiteY1" fmla="*/ 0 h 2132573"/>
                <a:gd name="connsiteX2" fmla="*/ 3152219 w 3152219"/>
                <a:gd name="connsiteY2" fmla="*/ 106689 h 2132573"/>
                <a:gd name="connsiteX3" fmla="*/ 3152219 w 3152219"/>
                <a:gd name="connsiteY3" fmla="*/ 400508 h 2132573"/>
                <a:gd name="connsiteX4" fmla="*/ 3152219 w 3152219"/>
                <a:gd name="connsiteY4" fmla="*/ 624537 h 2132573"/>
                <a:gd name="connsiteX5" fmla="*/ 2740534 w 3152219"/>
                <a:gd name="connsiteY5" fmla="*/ 1502871 h 2132573"/>
                <a:gd name="connsiteX6" fmla="*/ 1716965 w 3152219"/>
                <a:gd name="connsiteY6" fmla="*/ 2011342 h 2132573"/>
                <a:gd name="connsiteX7" fmla="*/ 1573526 w 3152219"/>
                <a:gd name="connsiteY7" fmla="*/ 2132573 h 2132573"/>
                <a:gd name="connsiteX8" fmla="*/ 1435253 w 3152219"/>
                <a:gd name="connsiteY8" fmla="*/ 2011342 h 2132573"/>
                <a:gd name="connsiteX9" fmla="*/ 411685 w 3152219"/>
                <a:gd name="connsiteY9" fmla="*/ 1502871 h 2132573"/>
                <a:gd name="connsiteX10" fmla="*/ 0 w 3152219"/>
                <a:gd name="connsiteY10" fmla="*/ 624537 h 2132573"/>
                <a:gd name="connsiteX11" fmla="*/ 0 w 3152219"/>
                <a:gd name="connsiteY11" fmla="*/ 400508 h 2132573"/>
                <a:gd name="connsiteX12" fmla="*/ 0 w 3152219"/>
                <a:gd name="connsiteY12" fmla="*/ 106689 h 2132573"/>
                <a:gd name="connsiteX13" fmla="*/ 91440 w 3152219"/>
                <a:gd name="connsiteY13" fmla="*/ 91440 h 2132573"/>
                <a:gd name="connsiteX0" fmla="*/ 3152219 w 3152219"/>
                <a:gd name="connsiteY0" fmla="*/ 0 h 2132573"/>
                <a:gd name="connsiteX1" fmla="*/ 3152219 w 3152219"/>
                <a:gd name="connsiteY1" fmla="*/ 106689 h 2132573"/>
                <a:gd name="connsiteX2" fmla="*/ 3152219 w 3152219"/>
                <a:gd name="connsiteY2" fmla="*/ 400508 h 2132573"/>
                <a:gd name="connsiteX3" fmla="*/ 3152219 w 3152219"/>
                <a:gd name="connsiteY3" fmla="*/ 624537 h 2132573"/>
                <a:gd name="connsiteX4" fmla="*/ 2740534 w 3152219"/>
                <a:gd name="connsiteY4" fmla="*/ 1502871 h 2132573"/>
                <a:gd name="connsiteX5" fmla="*/ 1716965 w 3152219"/>
                <a:gd name="connsiteY5" fmla="*/ 2011342 h 2132573"/>
                <a:gd name="connsiteX6" fmla="*/ 1573526 w 3152219"/>
                <a:gd name="connsiteY6" fmla="*/ 2132573 h 2132573"/>
                <a:gd name="connsiteX7" fmla="*/ 1435253 w 3152219"/>
                <a:gd name="connsiteY7" fmla="*/ 2011342 h 2132573"/>
                <a:gd name="connsiteX8" fmla="*/ 411685 w 3152219"/>
                <a:gd name="connsiteY8" fmla="*/ 1502871 h 2132573"/>
                <a:gd name="connsiteX9" fmla="*/ 0 w 3152219"/>
                <a:gd name="connsiteY9" fmla="*/ 624537 h 2132573"/>
                <a:gd name="connsiteX10" fmla="*/ 0 w 3152219"/>
                <a:gd name="connsiteY10" fmla="*/ 400508 h 2132573"/>
                <a:gd name="connsiteX11" fmla="*/ 0 w 3152219"/>
                <a:gd name="connsiteY11" fmla="*/ 106689 h 2132573"/>
                <a:gd name="connsiteX12" fmla="*/ 91440 w 3152219"/>
                <a:gd name="connsiteY12" fmla="*/ 91440 h 2132573"/>
                <a:gd name="connsiteX0" fmla="*/ 3152219 w 3152219"/>
                <a:gd name="connsiteY0" fmla="*/ 0 h 2132573"/>
                <a:gd name="connsiteX1" fmla="*/ 3152219 w 3152219"/>
                <a:gd name="connsiteY1" fmla="*/ 106689 h 2132573"/>
                <a:gd name="connsiteX2" fmla="*/ 3152219 w 3152219"/>
                <a:gd name="connsiteY2" fmla="*/ 400508 h 2132573"/>
                <a:gd name="connsiteX3" fmla="*/ 3152219 w 3152219"/>
                <a:gd name="connsiteY3" fmla="*/ 624537 h 2132573"/>
                <a:gd name="connsiteX4" fmla="*/ 2740534 w 3152219"/>
                <a:gd name="connsiteY4" fmla="*/ 1502871 h 2132573"/>
                <a:gd name="connsiteX5" fmla="*/ 1716965 w 3152219"/>
                <a:gd name="connsiteY5" fmla="*/ 2011342 h 2132573"/>
                <a:gd name="connsiteX6" fmla="*/ 1573526 w 3152219"/>
                <a:gd name="connsiteY6" fmla="*/ 2132573 h 2132573"/>
                <a:gd name="connsiteX7" fmla="*/ 1435253 w 3152219"/>
                <a:gd name="connsiteY7" fmla="*/ 2011342 h 2132573"/>
                <a:gd name="connsiteX8" fmla="*/ 411685 w 3152219"/>
                <a:gd name="connsiteY8" fmla="*/ 1502871 h 2132573"/>
                <a:gd name="connsiteX9" fmla="*/ 0 w 3152219"/>
                <a:gd name="connsiteY9" fmla="*/ 624537 h 2132573"/>
                <a:gd name="connsiteX10" fmla="*/ 0 w 3152219"/>
                <a:gd name="connsiteY10" fmla="*/ 400508 h 2132573"/>
                <a:gd name="connsiteX11" fmla="*/ 0 w 3152219"/>
                <a:gd name="connsiteY11" fmla="*/ 106689 h 2132573"/>
                <a:gd name="connsiteX12" fmla="*/ 10849 w 3152219"/>
                <a:gd name="connsiteY12" fmla="*/ 17048 h 2132573"/>
                <a:gd name="connsiteX0" fmla="*/ 3152219 w 3152219"/>
                <a:gd name="connsiteY0" fmla="*/ 0 h 2132573"/>
                <a:gd name="connsiteX1" fmla="*/ 3152219 w 3152219"/>
                <a:gd name="connsiteY1" fmla="*/ 106689 h 2132573"/>
                <a:gd name="connsiteX2" fmla="*/ 3152219 w 3152219"/>
                <a:gd name="connsiteY2" fmla="*/ 400508 h 2132573"/>
                <a:gd name="connsiteX3" fmla="*/ 3152219 w 3152219"/>
                <a:gd name="connsiteY3" fmla="*/ 624537 h 2132573"/>
                <a:gd name="connsiteX4" fmla="*/ 2740534 w 3152219"/>
                <a:gd name="connsiteY4" fmla="*/ 1502871 h 2132573"/>
                <a:gd name="connsiteX5" fmla="*/ 1716965 w 3152219"/>
                <a:gd name="connsiteY5" fmla="*/ 2011342 h 2132573"/>
                <a:gd name="connsiteX6" fmla="*/ 1573526 w 3152219"/>
                <a:gd name="connsiteY6" fmla="*/ 2132573 h 2132573"/>
                <a:gd name="connsiteX7" fmla="*/ 1435253 w 3152219"/>
                <a:gd name="connsiteY7" fmla="*/ 2011342 h 2132573"/>
                <a:gd name="connsiteX8" fmla="*/ 411685 w 3152219"/>
                <a:gd name="connsiteY8" fmla="*/ 1502871 h 2132573"/>
                <a:gd name="connsiteX9" fmla="*/ 0 w 3152219"/>
                <a:gd name="connsiteY9" fmla="*/ 624537 h 2132573"/>
                <a:gd name="connsiteX10" fmla="*/ 0 w 3152219"/>
                <a:gd name="connsiteY10" fmla="*/ 400508 h 2132573"/>
                <a:gd name="connsiteX11" fmla="*/ 0 w 3152219"/>
                <a:gd name="connsiteY11" fmla="*/ 106689 h 2132573"/>
                <a:gd name="connsiteX12" fmla="*/ 4650 w 3152219"/>
                <a:gd name="connsiteY12" fmla="*/ 4649 h 21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219" h="2132573">
                  <a:moveTo>
                    <a:pt x="3152219" y="0"/>
                  </a:moveTo>
                  <a:lnTo>
                    <a:pt x="3152219" y="106689"/>
                  </a:lnTo>
                  <a:lnTo>
                    <a:pt x="3152219" y="400508"/>
                  </a:lnTo>
                  <a:lnTo>
                    <a:pt x="3152219" y="624537"/>
                  </a:lnTo>
                  <a:cubicBezTo>
                    <a:pt x="3152219" y="1077994"/>
                    <a:pt x="3023568" y="1304963"/>
                    <a:pt x="2740534" y="1502871"/>
                  </a:cubicBezTo>
                  <a:cubicBezTo>
                    <a:pt x="2446186" y="1673405"/>
                    <a:pt x="2059826" y="1746387"/>
                    <a:pt x="1716965" y="2011342"/>
                  </a:cubicBezTo>
                  <a:lnTo>
                    <a:pt x="1573526" y="2132573"/>
                  </a:lnTo>
                  <a:lnTo>
                    <a:pt x="1435253" y="2011342"/>
                  </a:lnTo>
                  <a:cubicBezTo>
                    <a:pt x="1092391" y="1746387"/>
                    <a:pt x="706031" y="1673405"/>
                    <a:pt x="411685" y="1502871"/>
                  </a:cubicBezTo>
                  <a:cubicBezTo>
                    <a:pt x="128650" y="1304963"/>
                    <a:pt x="0" y="1077994"/>
                    <a:pt x="0" y="624537"/>
                  </a:cubicBezTo>
                  <a:lnTo>
                    <a:pt x="0" y="400508"/>
                  </a:lnTo>
                  <a:lnTo>
                    <a:pt x="0" y="106689"/>
                  </a:lnTo>
                  <a:cubicBezTo>
                    <a:pt x="0" y="71126"/>
                    <a:pt x="4650" y="4649"/>
                    <a:pt x="4650" y="4649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21">
              <a:extLst>
                <a:ext uri="{FF2B5EF4-FFF2-40B4-BE49-F238E27FC236}">
                  <a16:creationId xmlns:a16="http://schemas.microsoft.com/office/drawing/2014/main" id="{621A86B8-B6AC-A541-8F61-CEC27DF1E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4726" y="4788649"/>
              <a:ext cx="3152219" cy="2069351"/>
            </a:xfrm>
            <a:custGeom>
              <a:avLst/>
              <a:gdLst>
                <a:gd name="connsiteX0" fmla="*/ 1578693 w 3152219"/>
                <a:gd name="connsiteY0" fmla="*/ 0 h 2069351"/>
                <a:gd name="connsiteX1" fmla="*/ 1716967 w 3152219"/>
                <a:gd name="connsiteY1" fmla="*/ 121231 h 2069351"/>
                <a:gd name="connsiteX2" fmla="*/ 2740534 w 3152219"/>
                <a:gd name="connsiteY2" fmla="*/ 629703 h 2069351"/>
                <a:gd name="connsiteX3" fmla="*/ 3152219 w 3152219"/>
                <a:gd name="connsiteY3" fmla="*/ 1508036 h 2069351"/>
                <a:gd name="connsiteX4" fmla="*/ 3152219 w 3152219"/>
                <a:gd name="connsiteY4" fmla="*/ 1642389 h 2069351"/>
                <a:gd name="connsiteX5" fmla="*/ 3152219 w 3152219"/>
                <a:gd name="connsiteY5" fmla="*/ 2025885 h 2069351"/>
                <a:gd name="connsiteX6" fmla="*/ 3152219 w 3152219"/>
                <a:gd name="connsiteY6" fmla="*/ 2069351 h 2069351"/>
                <a:gd name="connsiteX7" fmla="*/ 0 w 3152219"/>
                <a:gd name="connsiteY7" fmla="*/ 2069351 h 2069351"/>
                <a:gd name="connsiteX8" fmla="*/ 0 w 3152219"/>
                <a:gd name="connsiteY8" fmla="*/ 2025885 h 2069351"/>
                <a:gd name="connsiteX9" fmla="*/ 0 w 3152219"/>
                <a:gd name="connsiteY9" fmla="*/ 1642389 h 2069351"/>
                <a:gd name="connsiteX10" fmla="*/ 0 w 3152219"/>
                <a:gd name="connsiteY10" fmla="*/ 1508036 h 2069351"/>
                <a:gd name="connsiteX11" fmla="*/ 411685 w 3152219"/>
                <a:gd name="connsiteY11" fmla="*/ 629703 h 2069351"/>
                <a:gd name="connsiteX12" fmla="*/ 1435255 w 3152219"/>
                <a:gd name="connsiteY12" fmla="*/ 121231 h 2069351"/>
                <a:gd name="connsiteX0" fmla="*/ 3152219 w 3243659"/>
                <a:gd name="connsiteY0" fmla="*/ 2069351 h 2160791"/>
                <a:gd name="connsiteX1" fmla="*/ 0 w 3243659"/>
                <a:gd name="connsiteY1" fmla="*/ 2069351 h 2160791"/>
                <a:gd name="connsiteX2" fmla="*/ 0 w 3243659"/>
                <a:gd name="connsiteY2" fmla="*/ 2025885 h 2160791"/>
                <a:gd name="connsiteX3" fmla="*/ 0 w 3243659"/>
                <a:gd name="connsiteY3" fmla="*/ 1642389 h 2160791"/>
                <a:gd name="connsiteX4" fmla="*/ 0 w 3243659"/>
                <a:gd name="connsiteY4" fmla="*/ 1508036 h 2160791"/>
                <a:gd name="connsiteX5" fmla="*/ 411685 w 3243659"/>
                <a:gd name="connsiteY5" fmla="*/ 629703 h 2160791"/>
                <a:gd name="connsiteX6" fmla="*/ 1435255 w 3243659"/>
                <a:gd name="connsiteY6" fmla="*/ 121231 h 2160791"/>
                <a:gd name="connsiteX7" fmla="*/ 1578693 w 3243659"/>
                <a:gd name="connsiteY7" fmla="*/ 0 h 2160791"/>
                <a:gd name="connsiteX8" fmla="*/ 1716967 w 3243659"/>
                <a:gd name="connsiteY8" fmla="*/ 121231 h 2160791"/>
                <a:gd name="connsiteX9" fmla="*/ 2740534 w 3243659"/>
                <a:gd name="connsiteY9" fmla="*/ 629703 h 2160791"/>
                <a:gd name="connsiteX10" fmla="*/ 3152219 w 3243659"/>
                <a:gd name="connsiteY10" fmla="*/ 1508036 h 2160791"/>
                <a:gd name="connsiteX11" fmla="*/ 3152219 w 3243659"/>
                <a:gd name="connsiteY11" fmla="*/ 1642389 h 2160791"/>
                <a:gd name="connsiteX12" fmla="*/ 3152219 w 3243659"/>
                <a:gd name="connsiteY12" fmla="*/ 2025885 h 2160791"/>
                <a:gd name="connsiteX13" fmla="*/ 3243659 w 3243659"/>
                <a:gd name="connsiteY13" fmla="*/ 2160791 h 2160791"/>
                <a:gd name="connsiteX0" fmla="*/ 0 w 3243659"/>
                <a:gd name="connsiteY0" fmla="*/ 2069351 h 2160791"/>
                <a:gd name="connsiteX1" fmla="*/ 0 w 3243659"/>
                <a:gd name="connsiteY1" fmla="*/ 2025885 h 2160791"/>
                <a:gd name="connsiteX2" fmla="*/ 0 w 3243659"/>
                <a:gd name="connsiteY2" fmla="*/ 1642389 h 2160791"/>
                <a:gd name="connsiteX3" fmla="*/ 0 w 3243659"/>
                <a:gd name="connsiteY3" fmla="*/ 1508036 h 2160791"/>
                <a:gd name="connsiteX4" fmla="*/ 411685 w 3243659"/>
                <a:gd name="connsiteY4" fmla="*/ 629703 h 2160791"/>
                <a:gd name="connsiteX5" fmla="*/ 1435255 w 3243659"/>
                <a:gd name="connsiteY5" fmla="*/ 121231 h 2160791"/>
                <a:gd name="connsiteX6" fmla="*/ 1578693 w 3243659"/>
                <a:gd name="connsiteY6" fmla="*/ 0 h 2160791"/>
                <a:gd name="connsiteX7" fmla="*/ 1716967 w 3243659"/>
                <a:gd name="connsiteY7" fmla="*/ 121231 h 2160791"/>
                <a:gd name="connsiteX8" fmla="*/ 2740534 w 3243659"/>
                <a:gd name="connsiteY8" fmla="*/ 629703 h 2160791"/>
                <a:gd name="connsiteX9" fmla="*/ 3152219 w 3243659"/>
                <a:gd name="connsiteY9" fmla="*/ 1508036 h 2160791"/>
                <a:gd name="connsiteX10" fmla="*/ 3152219 w 3243659"/>
                <a:gd name="connsiteY10" fmla="*/ 1642389 h 2160791"/>
                <a:gd name="connsiteX11" fmla="*/ 3152219 w 3243659"/>
                <a:gd name="connsiteY11" fmla="*/ 2025885 h 2160791"/>
                <a:gd name="connsiteX12" fmla="*/ 3243659 w 3243659"/>
                <a:gd name="connsiteY12" fmla="*/ 2160791 h 2160791"/>
                <a:gd name="connsiteX0" fmla="*/ 0 w 3152219"/>
                <a:gd name="connsiteY0" fmla="*/ 2069351 h 2069351"/>
                <a:gd name="connsiteX1" fmla="*/ 0 w 3152219"/>
                <a:gd name="connsiteY1" fmla="*/ 2025885 h 2069351"/>
                <a:gd name="connsiteX2" fmla="*/ 0 w 3152219"/>
                <a:gd name="connsiteY2" fmla="*/ 1642389 h 2069351"/>
                <a:gd name="connsiteX3" fmla="*/ 0 w 3152219"/>
                <a:gd name="connsiteY3" fmla="*/ 1508036 h 2069351"/>
                <a:gd name="connsiteX4" fmla="*/ 411685 w 3152219"/>
                <a:gd name="connsiteY4" fmla="*/ 629703 h 2069351"/>
                <a:gd name="connsiteX5" fmla="*/ 1435255 w 3152219"/>
                <a:gd name="connsiteY5" fmla="*/ 121231 h 2069351"/>
                <a:gd name="connsiteX6" fmla="*/ 1578693 w 3152219"/>
                <a:gd name="connsiteY6" fmla="*/ 0 h 2069351"/>
                <a:gd name="connsiteX7" fmla="*/ 1716967 w 3152219"/>
                <a:gd name="connsiteY7" fmla="*/ 121231 h 2069351"/>
                <a:gd name="connsiteX8" fmla="*/ 2740534 w 3152219"/>
                <a:gd name="connsiteY8" fmla="*/ 629703 h 2069351"/>
                <a:gd name="connsiteX9" fmla="*/ 3152219 w 3152219"/>
                <a:gd name="connsiteY9" fmla="*/ 1508036 h 2069351"/>
                <a:gd name="connsiteX10" fmla="*/ 3152219 w 3152219"/>
                <a:gd name="connsiteY10" fmla="*/ 1642389 h 2069351"/>
                <a:gd name="connsiteX11" fmla="*/ 3152219 w 3152219"/>
                <a:gd name="connsiteY11" fmla="*/ 2025885 h 2069351"/>
                <a:gd name="connsiteX0" fmla="*/ 0 w 3152219"/>
                <a:gd name="connsiteY0" fmla="*/ 2069351 h 2069351"/>
                <a:gd name="connsiteX1" fmla="*/ 0 w 3152219"/>
                <a:gd name="connsiteY1" fmla="*/ 2025885 h 2069351"/>
                <a:gd name="connsiteX2" fmla="*/ 0 w 3152219"/>
                <a:gd name="connsiteY2" fmla="*/ 1642389 h 2069351"/>
                <a:gd name="connsiteX3" fmla="*/ 0 w 3152219"/>
                <a:gd name="connsiteY3" fmla="*/ 1508036 h 2069351"/>
                <a:gd name="connsiteX4" fmla="*/ 411685 w 3152219"/>
                <a:gd name="connsiteY4" fmla="*/ 629703 h 2069351"/>
                <a:gd name="connsiteX5" fmla="*/ 1435255 w 3152219"/>
                <a:gd name="connsiteY5" fmla="*/ 121231 h 2069351"/>
                <a:gd name="connsiteX6" fmla="*/ 1578693 w 3152219"/>
                <a:gd name="connsiteY6" fmla="*/ 0 h 2069351"/>
                <a:gd name="connsiteX7" fmla="*/ 1716967 w 3152219"/>
                <a:gd name="connsiteY7" fmla="*/ 121231 h 2069351"/>
                <a:gd name="connsiteX8" fmla="*/ 2740534 w 3152219"/>
                <a:gd name="connsiteY8" fmla="*/ 629703 h 2069351"/>
                <a:gd name="connsiteX9" fmla="*/ 3152219 w 3152219"/>
                <a:gd name="connsiteY9" fmla="*/ 1508036 h 2069351"/>
                <a:gd name="connsiteX10" fmla="*/ 3152219 w 3152219"/>
                <a:gd name="connsiteY10" fmla="*/ 1642389 h 2069351"/>
                <a:gd name="connsiteX11" fmla="*/ 3152219 w 3152219"/>
                <a:gd name="connsiteY11" fmla="*/ 2063080 h 2069351"/>
                <a:gd name="connsiteX0" fmla="*/ 0 w 3152219"/>
                <a:gd name="connsiteY0" fmla="*/ 2069351 h 2069351"/>
                <a:gd name="connsiteX1" fmla="*/ 0 w 3152219"/>
                <a:gd name="connsiteY1" fmla="*/ 1642389 h 2069351"/>
                <a:gd name="connsiteX2" fmla="*/ 0 w 3152219"/>
                <a:gd name="connsiteY2" fmla="*/ 1508036 h 2069351"/>
                <a:gd name="connsiteX3" fmla="*/ 411685 w 3152219"/>
                <a:gd name="connsiteY3" fmla="*/ 629703 h 2069351"/>
                <a:gd name="connsiteX4" fmla="*/ 1435255 w 3152219"/>
                <a:gd name="connsiteY4" fmla="*/ 121231 h 2069351"/>
                <a:gd name="connsiteX5" fmla="*/ 1578693 w 3152219"/>
                <a:gd name="connsiteY5" fmla="*/ 0 h 2069351"/>
                <a:gd name="connsiteX6" fmla="*/ 1716967 w 3152219"/>
                <a:gd name="connsiteY6" fmla="*/ 121231 h 2069351"/>
                <a:gd name="connsiteX7" fmla="*/ 2740534 w 3152219"/>
                <a:gd name="connsiteY7" fmla="*/ 629703 h 2069351"/>
                <a:gd name="connsiteX8" fmla="*/ 3152219 w 3152219"/>
                <a:gd name="connsiteY8" fmla="*/ 1508036 h 2069351"/>
                <a:gd name="connsiteX9" fmla="*/ 3152219 w 3152219"/>
                <a:gd name="connsiteY9" fmla="*/ 1642389 h 2069351"/>
                <a:gd name="connsiteX10" fmla="*/ 3152219 w 3152219"/>
                <a:gd name="connsiteY10" fmla="*/ 2063080 h 2069351"/>
                <a:gd name="connsiteX0" fmla="*/ 0 w 3152219"/>
                <a:gd name="connsiteY0" fmla="*/ 2069351 h 2069351"/>
                <a:gd name="connsiteX1" fmla="*/ 0 w 3152219"/>
                <a:gd name="connsiteY1" fmla="*/ 1508036 h 2069351"/>
                <a:gd name="connsiteX2" fmla="*/ 411685 w 3152219"/>
                <a:gd name="connsiteY2" fmla="*/ 629703 h 2069351"/>
                <a:gd name="connsiteX3" fmla="*/ 1435255 w 3152219"/>
                <a:gd name="connsiteY3" fmla="*/ 121231 h 2069351"/>
                <a:gd name="connsiteX4" fmla="*/ 1578693 w 3152219"/>
                <a:gd name="connsiteY4" fmla="*/ 0 h 2069351"/>
                <a:gd name="connsiteX5" fmla="*/ 1716967 w 3152219"/>
                <a:gd name="connsiteY5" fmla="*/ 121231 h 2069351"/>
                <a:gd name="connsiteX6" fmla="*/ 2740534 w 3152219"/>
                <a:gd name="connsiteY6" fmla="*/ 629703 h 2069351"/>
                <a:gd name="connsiteX7" fmla="*/ 3152219 w 3152219"/>
                <a:gd name="connsiteY7" fmla="*/ 1508036 h 2069351"/>
                <a:gd name="connsiteX8" fmla="*/ 3152219 w 3152219"/>
                <a:gd name="connsiteY8" fmla="*/ 1642389 h 2069351"/>
                <a:gd name="connsiteX9" fmla="*/ 3152219 w 3152219"/>
                <a:gd name="connsiteY9" fmla="*/ 2063080 h 20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52219" h="2069351">
                  <a:moveTo>
                    <a:pt x="0" y="2069351"/>
                  </a:moveTo>
                  <a:lnTo>
                    <a:pt x="0" y="1508036"/>
                  </a:lnTo>
                  <a:cubicBezTo>
                    <a:pt x="0" y="1054580"/>
                    <a:pt x="128651" y="827611"/>
                    <a:pt x="411685" y="629703"/>
                  </a:cubicBezTo>
                  <a:cubicBezTo>
                    <a:pt x="706033" y="459168"/>
                    <a:pt x="1092393" y="386187"/>
                    <a:pt x="1435255" y="121231"/>
                  </a:cubicBezTo>
                  <a:lnTo>
                    <a:pt x="1578693" y="0"/>
                  </a:lnTo>
                  <a:lnTo>
                    <a:pt x="1716967" y="121231"/>
                  </a:lnTo>
                  <a:cubicBezTo>
                    <a:pt x="2059828" y="386187"/>
                    <a:pt x="2446188" y="459168"/>
                    <a:pt x="2740534" y="629703"/>
                  </a:cubicBezTo>
                  <a:cubicBezTo>
                    <a:pt x="3023570" y="827611"/>
                    <a:pt x="3152219" y="1054580"/>
                    <a:pt x="3152219" y="1508036"/>
                  </a:cubicBezTo>
                  <a:lnTo>
                    <a:pt x="3152219" y="1642389"/>
                  </a:lnTo>
                  <a:lnTo>
                    <a:pt x="3152219" y="2063080"/>
                  </a:ln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AD9350-20DA-0BAB-F4BD-5E7FCAE0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19" y="2620868"/>
            <a:ext cx="6362699" cy="32846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de-DE"/>
              <a:t>Hier musst du jetzt Assembly Code zeigen</a:t>
            </a:r>
          </a:p>
        </p:txBody>
      </p:sp>
      <p:pic>
        <p:nvPicPr>
          <p:cNvPr id="7" name="Grafik 6" descr="Thinking Emoji Meme png images | PNGEgg">
            <a:extLst>
              <a:ext uri="{FF2B5EF4-FFF2-40B4-BE49-F238E27FC236}">
                <a16:creationId xmlns:a16="http://schemas.microsoft.com/office/drawing/2014/main" id="{384252E1-A930-C8FF-91B8-53FE06E5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37" y="1715099"/>
            <a:ext cx="3658936" cy="30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2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9CAE04-85B9-59D6-2A6E-08A9A855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Linker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nhaltsplatzhalter 3" descr="Ein Bild, das Text, Person, Poster, Kleidung enthält.&#10;&#10;Beschreibung automatisch generiert.">
            <a:extLst>
              <a:ext uri="{FF2B5EF4-FFF2-40B4-BE49-F238E27FC236}">
                <a16:creationId xmlns:a16="http://schemas.microsoft.com/office/drawing/2014/main" id="{296702D4-398F-EE77-79B6-A2504246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003" y="1243915"/>
            <a:ext cx="5571565" cy="43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102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FBAA-109C-0BB9-7423-8D7E8081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macht ein Linker?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FB968-2E3A-43B4-0181-8526FEF9F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248257"/>
            <a:ext cx="4597782" cy="2579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1. Statisches Linken</a:t>
            </a:r>
            <a:endParaRPr lang="de-DE"/>
          </a:p>
          <a:p>
            <a:r>
              <a:rPr lang="de-DE" err="1"/>
              <a:t>Relokationen</a:t>
            </a:r>
            <a:r>
              <a:rPr lang="de-DE"/>
              <a:t> auflösen</a:t>
            </a:r>
          </a:p>
          <a:p>
            <a:r>
              <a:rPr lang="de-DE"/>
              <a:t>Objektdateien in eine .exe verschmelzen</a:t>
            </a:r>
          </a:p>
          <a:p>
            <a:r>
              <a:rPr lang="de-DE"/>
              <a:t>Bibliotheken einbinden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74724D5-E374-D5CA-25BC-7E51003477B4}"/>
              </a:ext>
            </a:extLst>
          </p:cNvPr>
          <p:cNvSpPr txBox="1">
            <a:spLocks/>
          </p:cNvSpPr>
          <p:nvPr/>
        </p:nvSpPr>
        <p:spPr>
          <a:xfrm>
            <a:off x="6096199" y="2249971"/>
            <a:ext cx="5172877" cy="2449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/>
              <a:t>2. Dynamisches Linken</a:t>
            </a:r>
            <a:endParaRPr lang="de-DE"/>
          </a:p>
          <a:p>
            <a:r>
              <a:rPr lang="de-DE"/>
              <a:t>Nochmal </a:t>
            </a:r>
            <a:r>
              <a:rPr lang="de-DE" err="1"/>
              <a:t>Relokationen</a:t>
            </a:r>
            <a:r>
              <a:rPr lang="de-DE"/>
              <a:t> auflösen</a:t>
            </a:r>
          </a:p>
          <a:p>
            <a:r>
              <a:rPr lang="de-DE"/>
              <a:t>Nochmal Bibliotheken einbinden</a:t>
            </a:r>
          </a:p>
        </p:txBody>
      </p:sp>
    </p:spTree>
    <p:extLst>
      <p:ext uri="{BB962C8B-B14F-4D97-AF65-F5344CB8AC3E}">
        <p14:creationId xmlns:p14="http://schemas.microsoft.com/office/powerpoint/2010/main" val="159347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Inhaltsplatzhalter 17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66973C55-5EB4-8235-7B79-5C7294B43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8" y="1449623"/>
            <a:ext cx="12191367" cy="5408616"/>
          </a:xfr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924D88A1-E08A-0BC1-A22B-B4D28DB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" y="38326"/>
            <a:ext cx="12190644" cy="765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Unser Linker</a:t>
            </a:r>
          </a:p>
        </p:txBody>
      </p:sp>
    </p:spTree>
    <p:extLst>
      <p:ext uri="{BB962C8B-B14F-4D97-AF65-F5344CB8AC3E}">
        <p14:creationId xmlns:p14="http://schemas.microsoft.com/office/powerpoint/2010/main" val="6595220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BDE22-E93D-FBAF-3830-EE0304F0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 descr="Ein Bild, das Text, Screenshot, Diagramm, Rechteck enthält.&#10;&#10;Beschreibung automatisch generiert.">
            <a:extLst>
              <a:ext uri="{FF2B5EF4-FFF2-40B4-BE49-F238E27FC236}">
                <a16:creationId xmlns:a16="http://schemas.microsoft.com/office/drawing/2014/main" id="{2FCFC169-023F-89EC-D83F-E8016B78A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457" y="401872"/>
            <a:ext cx="10291209" cy="6060712"/>
          </a:xfrm>
        </p:spPr>
      </p:pic>
      <p:pic>
        <p:nvPicPr>
          <p:cNvPr id="5" name="Grafik 4" descr="Kate Roter Bühnen vorhang Stoff theater Hintergrund für Fotografie">
            <a:extLst>
              <a:ext uri="{FF2B5EF4-FFF2-40B4-BE49-F238E27FC236}">
                <a16:creationId xmlns:a16="http://schemas.microsoft.com/office/drawing/2014/main" id="{892542AA-CA00-96A5-48C8-C760BEF01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20" y="-2931"/>
            <a:ext cx="10348822" cy="77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5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B31ADD2-D789-4486-9B4C-80196D516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CCF191-9AE0-06C5-4C69-43A7346AC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151" y="960120"/>
            <a:ext cx="5358265" cy="217745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3700"/>
              <a:t>Was </a:t>
            </a:r>
            <a:r>
              <a:rPr lang="en-US" sz="3700" err="1"/>
              <a:t>ist</a:t>
            </a:r>
            <a:r>
              <a:rPr lang="en-US" sz="3700"/>
              <a:t> </a:t>
            </a:r>
            <a:r>
              <a:rPr lang="en-US" sz="3700" err="1"/>
              <a:t>denn</a:t>
            </a:r>
            <a:r>
              <a:rPr lang="en-US" sz="3700"/>
              <a:t> nun die </a:t>
            </a:r>
            <a:r>
              <a:rPr lang="en-US" sz="3700" err="1"/>
              <a:t>Ausgabe</a:t>
            </a:r>
            <a:r>
              <a:rPr lang="en-US" sz="3700"/>
              <a:t> </a:t>
            </a:r>
            <a:r>
              <a:rPr lang="en-US" sz="3700" err="1"/>
              <a:t>unseres</a:t>
            </a:r>
            <a:r>
              <a:rPr lang="en-US" sz="3700"/>
              <a:t> Assemblers?!?</a:t>
            </a:r>
            <a:br>
              <a:rPr lang="en-US" sz="3700"/>
            </a:br>
            <a:endParaRPr lang="en-US" sz="37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E6633D-E9A8-8245-8CE8-65C419D84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016945" cy="6858000"/>
            <a:chOff x="0" y="0"/>
            <a:chExt cx="4016945" cy="6858000"/>
          </a:xfrm>
        </p:grpSpPr>
        <p:sp>
          <p:nvSpPr>
            <p:cNvPr id="49" name="Freeform: Shape 16">
              <a:extLst>
                <a:ext uri="{FF2B5EF4-FFF2-40B4-BE49-F238E27FC236}">
                  <a16:creationId xmlns:a16="http://schemas.microsoft.com/office/drawing/2014/main" id="{822A44B6-636D-AD4C-9BD1-3F618E1E7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6867" y="0"/>
              <a:ext cx="3047936" cy="2062022"/>
            </a:xfrm>
            <a:custGeom>
              <a:avLst/>
              <a:gdLst>
                <a:gd name="connsiteX0" fmla="*/ 0 w 3047936"/>
                <a:gd name="connsiteY0" fmla="*/ 0 h 2062022"/>
                <a:gd name="connsiteX1" fmla="*/ 3047936 w 3047936"/>
                <a:gd name="connsiteY1" fmla="*/ 0 h 2062022"/>
                <a:gd name="connsiteX2" fmla="*/ 3047936 w 3047936"/>
                <a:gd name="connsiteY2" fmla="*/ 103159 h 2062022"/>
                <a:gd name="connsiteX3" fmla="*/ 3047936 w 3047936"/>
                <a:gd name="connsiteY3" fmla="*/ 387258 h 2062022"/>
                <a:gd name="connsiteX4" fmla="*/ 3047936 w 3047936"/>
                <a:gd name="connsiteY4" fmla="*/ 603876 h 2062022"/>
                <a:gd name="connsiteX5" fmla="*/ 2649871 w 3047936"/>
                <a:gd name="connsiteY5" fmla="*/ 1453152 h 2062022"/>
                <a:gd name="connsiteX6" fmla="*/ 1660164 w 3047936"/>
                <a:gd name="connsiteY6" fmla="*/ 1944802 h 2062022"/>
                <a:gd name="connsiteX7" fmla="*/ 1521470 w 3047936"/>
                <a:gd name="connsiteY7" fmla="*/ 2062022 h 2062022"/>
                <a:gd name="connsiteX8" fmla="*/ 1387771 w 3047936"/>
                <a:gd name="connsiteY8" fmla="*/ 1944802 h 2062022"/>
                <a:gd name="connsiteX9" fmla="*/ 398065 w 3047936"/>
                <a:gd name="connsiteY9" fmla="*/ 1453152 h 2062022"/>
                <a:gd name="connsiteX10" fmla="*/ 0 w 3047936"/>
                <a:gd name="connsiteY10" fmla="*/ 603876 h 2062022"/>
                <a:gd name="connsiteX11" fmla="*/ 0 w 3047936"/>
                <a:gd name="connsiteY11" fmla="*/ 387258 h 2062022"/>
                <a:gd name="connsiteX12" fmla="*/ 0 w 3047936"/>
                <a:gd name="connsiteY12" fmla="*/ 103159 h 206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7936" h="2062022">
                  <a:moveTo>
                    <a:pt x="0" y="0"/>
                  </a:moveTo>
                  <a:lnTo>
                    <a:pt x="3047936" y="0"/>
                  </a:lnTo>
                  <a:lnTo>
                    <a:pt x="3047936" y="103159"/>
                  </a:lnTo>
                  <a:lnTo>
                    <a:pt x="3047936" y="387258"/>
                  </a:lnTo>
                  <a:lnTo>
                    <a:pt x="3047936" y="603876"/>
                  </a:lnTo>
                  <a:cubicBezTo>
                    <a:pt x="3047936" y="1042331"/>
                    <a:pt x="2923541" y="1261792"/>
                    <a:pt x="2649871" y="1453152"/>
                  </a:cubicBezTo>
                  <a:cubicBezTo>
                    <a:pt x="2365260" y="1618044"/>
                    <a:pt x="1991682" y="1688612"/>
                    <a:pt x="1660164" y="1944802"/>
                  </a:cubicBezTo>
                  <a:lnTo>
                    <a:pt x="1521470" y="2062022"/>
                  </a:lnTo>
                  <a:lnTo>
                    <a:pt x="1387771" y="1944802"/>
                  </a:lnTo>
                  <a:cubicBezTo>
                    <a:pt x="1056252" y="1688612"/>
                    <a:pt x="682674" y="1618044"/>
                    <a:pt x="398065" y="1453152"/>
                  </a:cubicBezTo>
                  <a:cubicBezTo>
                    <a:pt x="124394" y="1261792"/>
                    <a:pt x="0" y="1042331"/>
                    <a:pt x="0" y="603876"/>
                  </a:cubicBezTo>
                  <a:lnTo>
                    <a:pt x="0" y="387258"/>
                  </a:lnTo>
                  <a:lnTo>
                    <a:pt x="0" y="103159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16458209-755B-F445-94DC-5D6F4F281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01321"/>
              <a:ext cx="2304118" cy="4124044"/>
            </a:xfrm>
            <a:custGeom>
              <a:avLst/>
              <a:gdLst>
                <a:gd name="connsiteX0" fmla="*/ 782648 w 2304118"/>
                <a:gd name="connsiteY0" fmla="*/ 0 h 4124044"/>
                <a:gd name="connsiteX1" fmla="*/ 916348 w 2304118"/>
                <a:gd name="connsiteY1" fmla="*/ 117220 h 4124044"/>
                <a:gd name="connsiteX2" fmla="*/ 1906053 w 2304118"/>
                <a:gd name="connsiteY2" fmla="*/ 608871 h 4124044"/>
                <a:gd name="connsiteX3" fmla="*/ 2304118 w 2304118"/>
                <a:gd name="connsiteY3" fmla="*/ 1458146 h 4124044"/>
                <a:gd name="connsiteX4" fmla="*/ 2304118 w 2304118"/>
                <a:gd name="connsiteY4" fmla="*/ 1588054 h 4124044"/>
                <a:gd name="connsiteX5" fmla="*/ 2304118 w 2304118"/>
                <a:gd name="connsiteY5" fmla="*/ 1958864 h 4124044"/>
                <a:gd name="connsiteX6" fmla="*/ 2304118 w 2304118"/>
                <a:gd name="connsiteY6" fmla="*/ 2165181 h 4124044"/>
                <a:gd name="connsiteX7" fmla="*/ 2304118 w 2304118"/>
                <a:gd name="connsiteY7" fmla="*/ 2449280 h 4124044"/>
                <a:gd name="connsiteX8" fmla="*/ 2304118 w 2304118"/>
                <a:gd name="connsiteY8" fmla="*/ 2665898 h 4124044"/>
                <a:gd name="connsiteX9" fmla="*/ 1906053 w 2304118"/>
                <a:gd name="connsiteY9" fmla="*/ 3515174 h 4124044"/>
                <a:gd name="connsiteX10" fmla="*/ 916345 w 2304118"/>
                <a:gd name="connsiteY10" fmla="*/ 4006824 h 4124044"/>
                <a:gd name="connsiteX11" fmla="*/ 777652 w 2304118"/>
                <a:gd name="connsiteY11" fmla="*/ 4124044 h 4124044"/>
                <a:gd name="connsiteX12" fmla="*/ 643953 w 2304118"/>
                <a:gd name="connsiteY12" fmla="*/ 4006824 h 4124044"/>
                <a:gd name="connsiteX13" fmla="*/ 131509 w 2304118"/>
                <a:gd name="connsiteY13" fmla="*/ 3726762 h 4124044"/>
                <a:gd name="connsiteX14" fmla="*/ 0 w 2304118"/>
                <a:gd name="connsiteY14" fmla="*/ 3673334 h 4124044"/>
                <a:gd name="connsiteX15" fmla="*/ 0 w 2304118"/>
                <a:gd name="connsiteY15" fmla="*/ 450711 h 4124044"/>
                <a:gd name="connsiteX16" fmla="*/ 131510 w 2304118"/>
                <a:gd name="connsiteY16" fmla="*/ 397282 h 4124044"/>
                <a:gd name="connsiteX17" fmla="*/ 643955 w 2304118"/>
                <a:gd name="connsiteY17" fmla="*/ 117220 h 412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04118" h="4124044">
                  <a:moveTo>
                    <a:pt x="782648" y="0"/>
                  </a:moveTo>
                  <a:lnTo>
                    <a:pt x="916348" y="117220"/>
                  </a:lnTo>
                  <a:cubicBezTo>
                    <a:pt x="1247866" y="373410"/>
                    <a:pt x="1621444" y="443978"/>
                    <a:pt x="1906053" y="608871"/>
                  </a:cubicBezTo>
                  <a:cubicBezTo>
                    <a:pt x="2179725" y="800231"/>
                    <a:pt x="2304118" y="1019692"/>
                    <a:pt x="2304118" y="1458146"/>
                  </a:cubicBezTo>
                  <a:lnTo>
                    <a:pt x="2304118" y="1588054"/>
                  </a:lnTo>
                  <a:lnTo>
                    <a:pt x="2304118" y="1958864"/>
                  </a:lnTo>
                  <a:lnTo>
                    <a:pt x="2304118" y="2165181"/>
                  </a:lnTo>
                  <a:lnTo>
                    <a:pt x="2304118" y="2449280"/>
                  </a:lnTo>
                  <a:lnTo>
                    <a:pt x="2304118" y="2665898"/>
                  </a:lnTo>
                  <a:cubicBezTo>
                    <a:pt x="2304118" y="3104353"/>
                    <a:pt x="2179723" y="3323814"/>
                    <a:pt x="1906053" y="3515174"/>
                  </a:cubicBezTo>
                  <a:cubicBezTo>
                    <a:pt x="1621442" y="3680066"/>
                    <a:pt x="1247864" y="3750634"/>
                    <a:pt x="916345" y="4006824"/>
                  </a:cubicBezTo>
                  <a:lnTo>
                    <a:pt x="777652" y="4124044"/>
                  </a:lnTo>
                  <a:lnTo>
                    <a:pt x="643953" y="4006824"/>
                  </a:lnTo>
                  <a:cubicBezTo>
                    <a:pt x="478194" y="3878729"/>
                    <a:pt x="301919" y="3797040"/>
                    <a:pt x="131509" y="3726762"/>
                  </a:cubicBezTo>
                  <a:lnTo>
                    <a:pt x="0" y="3673334"/>
                  </a:lnTo>
                  <a:lnTo>
                    <a:pt x="0" y="450711"/>
                  </a:lnTo>
                  <a:lnTo>
                    <a:pt x="131510" y="397282"/>
                  </a:lnTo>
                  <a:cubicBezTo>
                    <a:pt x="301921" y="327005"/>
                    <a:pt x="478195" y="245315"/>
                    <a:pt x="643955" y="11722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25400" cap="rnd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7">
              <a:extLst>
                <a:ext uri="{FF2B5EF4-FFF2-40B4-BE49-F238E27FC236}">
                  <a16:creationId xmlns:a16="http://schemas.microsoft.com/office/drawing/2014/main" id="{7D8108AC-449F-6747-AF86-1B3122445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42" y="1330770"/>
              <a:ext cx="2362696" cy="4283076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045418 w 4282900"/>
                <a:gd name="connsiteY21" fmla="*/ 614159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559354 w 4282900"/>
                <a:gd name="connsiteY0" fmla="*/ 855573 h 5795027"/>
                <a:gd name="connsiteX1" fmla="*/ 1045418 w 4282900"/>
                <a:gd name="connsiteY1" fmla="*/ 614159 h 5795027"/>
                <a:gd name="connsiteX2" fmla="*/ 1950071 w 4282900"/>
                <a:gd name="connsiteY2" fmla="*/ 164715 h 5795027"/>
                <a:gd name="connsiteX3" fmla="*/ 2144960 w 4282900"/>
                <a:gd name="connsiteY3" fmla="*/ 0 h 5795027"/>
                <a:gd name="connsiteX4" fmla="*/ 2332832 w 4282900"/>
                <a:gd name="connsiteY4" fmla="*/ 164715 h 5795027"/>
                <a:gd name="connsiteX5" fmla="*/ 3723546 w 4282900"/>
                <a:gd name="connsiteY5" fmla="*/ 855573 h 5795027"/>
                <a:gd name="connsiteX6" fmla="*/ 4282900 w 4282900"/>
                <a:gd name="connsiteY6" fmla="*/ 2048959 h 5795027"/>
                <a:gd name="connsiteX7" fmla="*/ 4282900 w 4282900"/>
                <a:gd name="connsiteY7" fmla="*/ 2231503 h 5795027"/>
                <a:gd name="connsiteX8" fmla="*/ 4282900 w 4282900"/>
                <a:gd name="connsiteY8" fmla="*/ 2752557 h 5795027"/>
                <a:gd name="connsiteX9" fmla="*/ 4282900 w 4282900"/>
                <a:gd name="connsiteY9" fmla="*/ 3042471 h 5795027"/>
                <a:gd name="connsiteX10" fmla="*/ 4282900 w 4282900"/>
                <a:gd name="connsiteY10" fmla="*/ 3441681 h 5795027"/>
                <a:gd name="connsiteX11" fmla="*/ 4282900 w 4282900"/>
                <a:gd name="connsiteY11" fmla="*/ 3746068 h 5795027"/>
                <a:gd name="connsiteX12" fmla="*/ 3723546 w 4282900"/>
                <a:gd name="connsiteY12" fmla="*/ 4939455 h 5795027"/>
                <a:gd name="connsiteX13" fmla="*/ 2332829 w 4282900"/>
                <a:gd name="connsiteY13" fmla="*/ 5630311 h 5795027"/>
                <a:gd name="connsiteX14" fmla="*/ 2137940 w 4282900"/>
                <a:gd name="connsiteY14" fmla="*/ 5795027 h 5795027"/>
                <a:gd name="connsiteX15" fmla="*/ 1950069 w 4282900"/>
                <a:gd name="connsiteY15" fmla="*/ 5630311 h 5795027"/>
                <a:gd name="connsiteX16" fmla="*/ 559353 w 4282900"/>
                <a:gd name="connsiteY16" fmla="*/ 4939455 h 5795027"/>
                <a:gd name="connsiteX17" fmla="*/ 0 w 4282900"/>
                <a:gd name="connsiteY17" fmla="*/ 3746068 h 5795027"/>
                <a:gd name="connsiteX18" fmla="*/ 0 w 4282900"/>
                <a:gd name="connsiteY18" fmla="*/ 3441681 h 5795027"/>
                <a:gd name="connsiteX19" fmla="*/ 0 w 4282900"/>
                <a:gd name="connsiteY19" fmla="*/ 3042471 h 5795027"/>
                <a:gd name="connsiteX20" fmla="*/ 0 w 4282900"/>
                <a:gd name="connsiteY20" fmla="*/ 2752557 h 5795027"/>
                <a:gd name="connsiteX21" fmla="*/ 0 w 4282900"/>
                <a:gd name="connsiteY21" fmla="*/ 2231503 h 5795027"/>
                <a:gd name="connsiteX22" fmla="*/ 0 w 4282900"/>
                <a:gd name="connsiteY22" fmla="*/ 2048959 h 5795027"/>
                <a:gd name="connsiteX23" fmla="*/ 683593 w 4282900"/>
                <a:gd name="connsiteY23" fmla="*/ 979812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20" fmla="*/ 0 w 4282900"/>
                <a:gd name="connsiteY20" fmla="*/ 2231503 h 5795027"/>
                <a:gd name="connsiteX21" fmla="*/ 0 w 4282900"/>
                <a:gd name="connsiteY21" fmla="*/ 2048959 h 5795027"/>
                <a:gd name="connsiteX22" fmla="*/ 683593 w 4282900"/>
                <a:gd name="connsiteY22" fmla="*/ 979812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20" fmla="*/ 0 w 4282900"/>
                <a:gd name="connsiteY20" fmla="*/ 2231503 h 5795027"/>
                <a:gd name="connsiteX21" fmla="*/ 0 w 4282900"/>
                <a:gd name="connsiteY21" fmla="*/ 2048959 h 5795027"/>
                <a:gd name="connsiteX22" fmla="*/ 683593 w 4282900"/>
                <a:gd name="connsiteY22" fmla="*/ 979812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20" fmla="*/ 0 w 4282900"/>
                <a:gd name="connsiteY20" fmla="*/ 2231503 h 5795027"/>
                <a:gd name="connsiteX21" fmla="*/ 0 w 4282900"/>
                <a:gd name="connsiteY21" fmla="*/ 2048959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20" fmla="*/ 0 w 4282900"/>
                <a:gd name="connsiteY20" fmla="*/ 2231503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19" fmla="*/ 0 w 4282900"/>
                <a:gd name="connsiteY19" fmla="*/ 2752557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18" fmla="*/ 0 w 4282900"/>
                <a:gd name="connsiteY18" fmla="*/ 3042471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17" fmla="*/ 0 w 4282900"/>
                <a:gd name="connsiteY17" fmla="*/ 3441681 h 5795027"/>
                <a:gd name="connsiteX0" fmla="*/ 1045418 w 4282900"/>
                <a:gd name="connsiteY0" fmla="*/ 614159 h 5795027"/>
                <a:gd name="connsiteX1" fmla="*/ 1950071 w 4282900"/>
                <a:gd name="connsiteY1" fmla="*/ 164715 h 5795027"/>
                <a:gd name="connsiteX2" fmla="*/ 2144960 w 4282900"/>
                <a:gd name="connsiteY2" fmla="*/ 0 h 5795027"/>
                <a:gd name="connsiteX3" fmla="*/ 2332832 w 4282900"/>
                <a:gd name="connsiteY3" fmla="*/ 164715 h 5795027"/>
                <a:gd name="connsiteX4" fmla="*/ 3723546 w 4282900"/>
                <a:gd name="connsiteY4" fmla="*/ 855573 h 5795027"/>
                <a:gd name="connsiteX5" fmla="*/ 4282900 w 4282900"/>
                <a:gd name="connsiteY5" fmla="*/ 2048959 h 5795027"/>
                <a:gd name="connsiteX6" fmla="*/ 4282900 w 4282900"/>
                <a:gd name="connsiteY6" fmla="*/ 2231503 h 5795027"/>
                <a:gd name="connsiteX7" fmla="*/ 4282900 w 4282900"/>
                <a:gd name="connsiteY7" fmla="*/ 2752557 h 5795027"/>
                <a:gd name="connsiteX8" fmla="*/ 4282900 w 4282900"/>
                <a:gd name="connsiteY8" fmla="*/ 3042471 h 5795027"/>
                <a:gd name="connsiteX9" fmla="*/ 4282900 w 4282900"/>
                <a:gd name="connsiteY9" fmla="*/ 3441681 h 5795027"/>
                <a:gd name="connsiteX10" fmla="*/ 4282900 w 4282900"/>
                <a:gd name="connsiteY10" fmla="*/ 3746068 h 5795027"/>
                <a:gd name="connsiteX11" fmla="*/ 3723546 w 4282900"/>
                <a:gd name="connsiteY11" fmla="*/ 4939455 h 5795027"/>
                <a:gd name="connsiteX12" fmla="*/ 2332829 w 4282900"/>
                <a:gd name="connsiteY12" fmla="*/ 5630311 h 5795027"/>
                <a:gd name="connsiteX13" fmla="*/ 2137940 w 4282900"/>
                <a:gd name="connsiteY13" fmla="*/ 5795027 h 5795027"/>
                <a:gd name="connsiteX14" fmla="*/ 1950069 w 4282900"/>
                <a:gd name="connsiteY14" fmla="*/ 5630311 h 5795027"/>
                <a:gd name="connsiteX15" fmla="*/ 559353 w 4282900"/>
                <a:gd name="connsiteY15" fmla="*/ 4939455 h 5795027"/>
                <a:gd name="connsiteX16" fmla="*/ 0 w 4282900"/>
                <a:gd name="connsiteY16" fmla="*/ 3746068 h 5795027"/>
                <a:gd name="connsiteX0" fmla="*/ 486066 w 3723548"/>
                <a:gd name="connsiteY0" fmla="*/ 614159 h 5795027"/>
                <a:gd name="connsiteX1" fmla="*/ 1390719 w 3723548"/>
                <a:gd name="connsiteY1" fmla="*/ 164715 h 5795027"/>
                <a:gd name="connsiteX2" fmla="*/ 1585608 w 3723548"/>
                <a:gd name="connsiteY2" fmla="*/ 0 h 5795027"/>
                <a:gd name="connsiteX3" fmla="*/ 1773480 w 3723548"/>
                <a:gd name="connsiteY3" fmla="*/ 164715 h 5795027"/>
                <a:gd name="connsiteX4" fmla="*/ 3164194 w 3723548"/>
                <a:gd name="connsiteY4" fmla="*/ 855573 h 5795027"/>
                <a:gd name="connsiteX5" fmla="*/ 3723548 w 3723548"/>
                <a:gd name="connsiteY5" fmla="*/ 2048959 h 5795027"/>
                <a:gd name="connsiteX6" fmla="*/ 3723548 w 3723548"/>
                <a:gd name="connsiteY6" fmla="*/ 2231503 h 5795027"/>
                <a:gd name="connsiteX7" fmla="*/ 3723548 w 3723548"/>
                <a:gd name="connsiteY7" fmla="*/ 2752557 h 5795027"/>
                <a:gd name="connsiteX8" fmla="*/ 3723548 w 3723548"/>
                <a:gd name="connsiteY8" fmla="*/ 3042471 h 5795027"/>
                <a:gd name="connsiteX9" fmla="*/ 3723548 w 3723548"/>
                <a:gd name="connsiteY9" fmla="*/ 3441681 h 5795027"/>
                <a:gd name="connsiteX10" fmla="*/ 3723548 w 3723548"/>
                <a:gd name="connsiteY10" fmla="*/ 3746068 h 5795027"/>
                <a:gd name="connsiteX11" fmla="*/ 3164194 w 3723548"/>
                <a:gd name="connsiteY11" fmla="*/ 4939455 h 5795027"/>
                <a:gd name="connsiteX12" fmla="*/ 1773477 w 3723548"/>
                <a:gd name="connsiteY12" fmla="*/ 5630311 h 5795027"/>
                <a:gd name="connsiteX13" fmla="*/ 1578588 w 3723548"/>
                <a:gd name="connsiteY13" fmla="*/ 5795027 h 5795027"/>
                <a:gd name="connsiteX14" fmla="*/ 1390717 w 3723548"/>
                <a:gd name="connsiteY14" fmla="*/ 5630311 h 5795027"/>
                <a:gd name="connsiteX15" fmla="*/ 1 w 3723548"/>
                <a:gd name="connsiteY15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2231503 h 5795027"/>
                <a:gd name="connsiteX7" fmla="*/ 3723547 w 3723547"/>
                <a:gd name="connsiteY7" fmla="*/ 2752557 h 5795027"/>
                <a:gd name="connsiteX8" fmla="*/ 3723547 w 3723547"/>
                <a:gd name="connsiteY8" fmla="*/ 3441681 h 5795027"/>
                <a:gd name="connsiteX9" fmla="*/ 3723547 w 3723547"/>
                <a:gd name="connsiteY9" fmla="*/ 3746068 h 5795027"/>
                <a:gd name="connsiteX10" fmla="*/ 3164193 w 3723547"/>
                <a:gd name="connsiteY10" fmla="*/ 4939455 h 5795027"/>
                <a:gd name="connsiteX11" fmla="*/ 1773476 w 3723547"/>
                <a:gd name="connsiteY11" fmla="*/ 5630311 h 5795027"/>
                <a:gd name="connsiteX12" fmla="*/ 1578587 w 3723547"/>
                <a:gd name="connsiteY12" fmla="*/ 5795027 h 5795027"/>
                <a:gd name="connsiteX13" fmla="*/ 1390716 w 3723547"/>
                <a:gd name="connsiteY13" fmla="*/ 5630311 h 5795027"/>
                <a:gd name="connsiteX14" fmla="*/ 0 w 3723547"/>
                <a:gd name="connsiteY14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2231503 h 5795027"/>
                <a:gd name="connsiteX7" fmla="*/ 3723547 w 3723547"/>
                <a:gd name="connsiteY7" fmla="*/ 3441681 h 5795027"/>
                <a:gd name="connsiteX8" fmla="*/ 3723547 w 3723547"/>
                <a:gd name="connsiteY8" fmla="*/ 3746068 h 5795027"/>
                <a:gd name="connsiteX9" fmla="*/ 3164193 w 3723547"/>
                <a:gd name="connsiteY9" fmla="*/ 4939455 h 5795027"/>
                <a:gd name="connsiteX10" fmla="*/ 1773476 w 3723547"/>
                <a:gd name="connsiteY10" fmla="*/ 5630311 h 5795027"/>
                <a:gd name="connsiteX11" fmla="*/ 1578587 w 3723547"/>
                <a:gd name="connsiteY11" fmla="*/ 5795027 h 5795027"/>
                <a:gd name="connsiteX12" fmla="*/ 1390716 w 3723547"/>
                <a:gd name="connsiteY12" fmla="*/ 5630311 h 5795027"/>
                <a:gd name="connsiteX13" fmla="*/ 0 w 3723547"/>
                <a:gd name="connsiteY13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3441681 h 5795027"/>
                <a:gd name="connsiteX7" fmla="*/ 3723547 w 3723547"/>
                <a:gd name="connsiteY7" fmla="*/ 3746068 h 5795027"/>
                <a:gd name="connsiteX8" fmla="*/ 3164193 w 3723547"/>
                <a:gd name="connsiteY8" fmla="*/ 4939455 h 5795027"/>
                <a:gd name="connsiteX9" fmla="*/ 1773476 w 3723547"/>
                <a:gd name="connsiteY9" fmla="*/ 5630311 h 5795027"/>
                <a:gd name="connsiteX10" fmla="*/ 1578587 w 3723547"/>
                <a:gd name="connsiteY10" fmla="*/ 5795027 h 5795027"/>
                <a:gd name="connsiteX11" fmla="*/ 1390716 w 3723547"/>
                <a:gd name="connsiteY11" fmla="*/ 5630311 h 5795027"/>
                <a:gd name="connsiteX12" fmla="*/ 0 w 3723547"/>
                <a:gd name="connsiteY12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3746068 h 5795027"/>
                <a:gd name="connsiteX7" fmla="*/ 3164193 w 3723547"/>
                <a:gd name="connsiteY7" fmla="*/ 4939455 h 5795027"/>
                <a:gd name="connsiteX8" fmla="*/ 1773476 w 3723547"/>
                <a:gd name="connsiteY8" fmla="*/ 5630311 h 5795027"/>
                <a:gd name="connsiteX9" fmla="*/ 1578587 w 3723547"/>
                <a:gd name="connsiteY9" fmla="*/ 5795027 h 5795027"/>
                <a:gd name="connsiteX10" fmla="*/ 1390716 w 3723547"/>
                <a:gd name="connsiteY10" fmla="*/ 5630311 h 5795027"/>
                <a:gd name="connsiteX11" fmla="*/ 0 w 3723547"/>
                <a:gd name="connsiteY11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3746068 h 5795027"/>
                <a:gd name="connsiteX7" fmla="*/ 3164193 w 3723547"/>
                <a:gd name="connsiteY7" fmla="*/ 4939455 h 5795027"/>
                <a:gd name="connsiteX8" fmla="*/ 1773476 w 3723547"/>
                <a:gd name="connsiteY8" fmla="*/ 5630311 h 5795027"/>
                <a:gd name="connsiteX9" fmla="*/ 1578587 w 3723547"/>
                <a:gd name="connsiteY9" fmla="*/ 5795027 h 5795027"/>
                <a:gd name="connsiteX10" fmla="*/ 1390716 w 3723547"/>
                <a:gd name="connsiteY10" fmla="*/ 5630311 h 5795027"/>
                <a:gd name="connsiteX11" fmla="*/ 501691 w 3723547"/>
                <a:gd name="connsiteY11" fmla="*/ 5153961 h 5795027"/>
                <a:gd name="connsiteX12" fmla="*/ 0 w 3723547"/>
                <a:gd name="connsiteY12" fmla="*/ 4939455 h 5795027"/>
                <a:gd name="connsiteX0" fmla="*/ 486065 w 3723547"/>
                <a:gd name="connsiteY0" fmla="*/ 614159 h 5795027"/>
                <a:gd name="connsiteX1" fmla="*/ 1390718 w 3723547"/>
                <a:gd name="connsiteY1" fmla="*/ 164715 h 5795027"/>
                <a:gd name="connsiteX2" fmla="*/ 1585607 w 3723547"/>
                <a:gd name="connsiteY2" fmla="*/ 0 h 5795027"/>
                <a:gd name="connsiteX3" fmla="*/ 1773479 w 3723547"/>
                <a:gd name="connsiteY3" fmla="*/ 164715 h 5795027"/>
                <a:gd name="connsiteX4" fmla="*/ 3164193 w 3723547"/>
                <a:gd name="connsiteY4" fmla="*/ 855573 h 5795027"/>
                <a:gd name="connsiteX5" fmla="*/ 3723547 w 3723547"/>
                <a:gd name="connsiteY5" fmla="*/ 2048959 h 5795027"/>
                <a:gd name="connsiteX6" fmla="*/ 3723547 w 3723547"/>
                <a:gd name="connsiteY6" fmla="*/ 3746068 h 5795027"/>
                <a:gd name="connsiteX7" fmla="*/ 3164193 w 3723547"/>
                <a:gd name="connsiteY7" fmla="*/ 4939455 h 5795027"/>
                <a:gd name="connsiteX8" fmla="*/ 1773476 w 3723547"/>
                <a:gd name="connsiteY8" fmla="*/ 5630311 h 5795027"/>
                <a:gd name="connsiteX9" fmla="*/ 1578587 w 3723547"/>
                <a:gd name="connsiteY9" fmla="*/ 5795027 h 5795027"/>
                <a:gd name="connsiteX10" fmla="*/ 1390716 w 3723547"/>
                <a:gd name="connsiteY10" fmla="*/ 5630311 h 5795027"/>
                <a:gd name="connsiteX11" fmla="*/ 501691 w 3723547"/>
                <a:gd name="connsiteY11" fmla="*/ 5153961 h 5795027"/>
                <a:gd name="connsiteX12" fmla="*/ 0 w 3723547"/>
                <a:gd name="connsiteY12" fmla="*/ 4939455 h 5795027"/>
                <a:gd name="connsiteX0" fmla="*/ 0 w 3237482"/>
                <a:gd name="connsiteY0" fmla="*/ 614159 h 5795027"/>
                <a:gd name="connsiteX1" fmla="*/ 904653 w 3237482"/>
                <a:gd name="connsiteY1" fmla="*/ 164715 h 5795027"/>
                <a:gd name="connsiteX2" fmla="*/ 1099542 w 3237482"/>
                <a:gd name="connsiteY2" fmla="*/ 0 h 5795027"/>
                <a:gd name="connsiteX3" fmla="*/ 1287414 w 3237482"/>
                <a:gd name="connsiteY3" fmla="*/ 164715 h 5795027"/>
                <a:gd name="connsiteX4" fmla="*/ 2678128 w 3237482"/>
                <a:gd name="connsiteY4" fmla="*/ 855573 h 5795027"/>
                <a:gd name="connsiteX5" fmla="*/ 3237482 w 3237482"/>
                <a:gd name="connsiteY5" fmla="*/ 2048959 h 5795027"/>
                <a:gd name="connsiteX6" fmla="*/ 3237482 w 3237482"/>
                <a:gd name="connsiteY6" fmla="*/ 3746068 h 5795027"/>
                <a:gd name="connsiteX7" fmla="*/ 2678128 w 3237482"/>
                <a:gd name="connsiteY7" fmla="*/ 4939455 h 5795027"/>
                <a:gd name="connsiteX8" fmla="*/ 1287411 w 3237482"/>
                <a:gd name="connsiteY8" fmla="*/ 5630311 h 5795027"/>
                <a:gd name="connsiteX9" fmla="*/ 1092522 w 3237482"/>
                <a:gd name="connsiteY9" fmla="*/ 5795027 h 5795027"/>
                <a:gd name="connsiteX10" fmla="*/ 904651 w 3237482"/>
                <a:gd name="connsiteY10" fmla="*/ 5630311 h 5795027"/>
                <a:gd name="connsiteX11" fmla="*/ 15626 w 3237482"/>
                <a:gd name="connsiteY11" fmla="*/ 5153961 h 5795027"/>
                <a:gd name="connsiteX0" fmla="*/ 0 w 3237482"/>
                <a:gd name="connsiteY0" fmla="*/ 614159 h 5795027"/>
                <a:gd name="connsiteX1" fmla="*/ 904653 w 3237482"/>
                <a:gd name="connsiteY1" fmla="*/ 164715 h 5795027"/>
                <a:gd name="connsiteX2" fmla="*/ 1099542 w 3237482"/>
                <a:gd name="connsiteY2" fmla="*/ 0 h 5795027"/>
                <a:gd name="connsiteX3" fmla="*/ 1287414 w 3237482"/>
                <a:gd name="connsiteY3" fmla="*/ 164715 h 5795027"/>
                <a:gd name="connsiteX4" fmla="*/ 2678128 w 3237482"/>
                <a:gd name="connsiteY4" fmla="*/ 855573 h 5795027"/>
                <a:gd name="connsiteX5" fmla="*/ 3237482 w 3237482"/>
                <a:gd name="connsiteY5" fmla="*/ 2048959 h 5795027"/>
                <a:gd name="connsiteX6" fmla="*/ 3237482 w 3237482"/>
                <a:gd name="connsiteY6" fmla="*/ 3746068 h 5795027"/>
                <a:gd name="connsiteX7" fmla="*/ 2678128 w 3237482"/>
                <a:gd name="connsiteY7" fmla="*/ 4939455 h 5795027"/>
                <a:gd name="connsiteX8" fmla="*/ 1287411 w 3237482"/>
                <a:gd name="connsiteY8" fmla="*/ 5630311 h 5795027"/>
                <a:gd name="connsiteX9" fmla="*/ 1092522 w 3237482"/>
                <a:gd name="connsiteY9" fmla="*/ 5795027 h 5795027"/>
                <a:gd name="connsiteX10" fmla="*/ 904651 w 3237482"/>
                <a:gd name="connsiteY10" fmla="*/ 5630311 h 5795027"/>
                <a:gd name="connsiteX11" fmla="*/ 7812 w 3237482"/>
                <a:gd name="connsiteY11" fmla="*/ 5169589 h 5795027"/>
                <a:gd name="connsiteX0" fmla="*/ 21420 w 3229670"/>
                <a:gd name="connsiteY0" fmla="*/ 614159 h 5795027"/>
                <a:gd name="connsiteX1" fmla="*/ 896841 w 3229670"/>
                <a:gd name="connsiteY1" fmla="*/ 164715 h 5795027"/>
                <a:gd name="connsiteX2" fmla="*/ 1091730 w 3229670"/>
                <a:gd name="connsiteY2" fmla="*/ 0 h 5795027"/>
                <a:gd name="connsiteX3" fmla="*/ 1279602 w 3229670"/>
                <a:gd name="connsiteY3" fmla="*/ 164715 h 5795027"/>
                <a:gd name="connsiteX4" fmla="*/ 2670316 w 3229670"/>
                <a:gd name="connsiteY4" fmla="*/ 855573 h 5795027"/>
                <a:gd name="connsiteX5" fmla="*/ 3229670 w 3229670"/>
                <a:gd name="connsiteY5" fmla="*/ 2048959 h 5795027"/>
                <a:gd name="connsiteX6" fmla="*/ 3229670 w 3229670"/>
                <a:gd name="connsiteY6" fmla="*/ 3746068 h 5795027"/>
                <a:gd name="connsiteX7" fmla="*/ 2670316 w 3229670"/>
                <a:gd name="connsiteY7" fmla="*/ 4939455 h 5795027"/>
                <a:gd name="connsiteX8" fmla="*/ 1279599 w 3229670"/>
                <a:gd name="connsiteY8" fmla="*/ 5630311 h 5795027"/>
                <a:gd name="connsiteX9" fmla="*/ 1084710 w 3229670"/>
                <a:gd name="connsiteY9" fmla="*/ 5795027 h 5795027"/>
                <a:gd name="connsiteX10" fmla="*/ 896839 w 3229670"/>
                <a:gd name="connsiteY10" fmla="*/ 5630311 h 5795027"/>
                <a:gd name="connsiteX11" fmla="*/ 0 w 3229670"/>
                <a:gd name="connsiteY11" fmla="*/ 5169589 h 5795027"/>
                <a:gd name="connsiteX0" fmla="*/ 21420 w 3229670"/>
                <a:gd name="connsiteY0" fmla="*/ 614159 h 5795027"/>
                <a:gd name="connsiteX1" fmla="*/ 896841 w 3229670"/>
                <a:gd name="connsiteY1" fmla="*/ 164715 h 5795027"/>
                <a:gd name="connsiteX2" fmla="*/ 1091730 w 3229670"/>
                <a:gd name="connsiteY2" fmla="*/ 0 h 5795027"/>
                <a:gd name="connsiteX3" fmla="*/ 1279602 w 3229670"/>
                <a:gd name="connsiteY3" fmla="*/ 164715 h 5795027"/>
                <a:gd name="connsiteX4" fmla="*/ 2670316 w 3229670"/>
                <a:gd name="connsiteY4" fmla="*/ 855573 h 5795027"/>
                <a:gd name="connsiteX5" fmla="*/ 3229670 w 3229670"/>
                <a:gd name="connsiteY5" fmla="*/ 2048959 h 5795027"/>
                <a:gd name="connsiteX6" fmla="*/ 3229670 w 3229670"/>
                <a:gd name="connsiteY6" fmla="*/ 3746068 h 5795027"/>
                <a:gd name="connsiteX7" fmla="*/ 2670316 w 3229670"/>
                <a:gd name="connsiteY7" fmla="*/ 4939455 h 5795027"/>
                <a:gd name="connsiteX8" fmla="*/ 1279599 w 3229670"/>
                <a:gd name="connsiteY8" fmla="*/ 5630311 h 5795027"/>
                <a:gd name="connsiteX9" fmla="*/ 1084710 w 3229670"/>
                <a:gd name="connsiteY9" fmla="*/ 5795027 h 5795027"/>
                <a:gd name="connsiteX10" fmla="*/ 896839 w 3229670"/>
                <a:gd name="connsiteY10" fmla="*/ 5630311 h 5795027"/>
                <a:gd name="connsiteX11" fmla="*/ 0 w 3229670"/>
                <a:gd name="connsiteY11" fmla="*/ 5169589 h 5795027"/>
                <a:gd name="connsiteX0" fmla="*/ 21420 w 3229670"/>
                <a:gd name="connsiteY0" fmla="*/ 614159 h 5795027"/>
                <a:gd name="connsiteX1" fmla="*/ 896841 w 3229670"/>
                <a:gd name="connsiteY1" fmla="*/ 164715 h 5795027"/>
                <a:gd name="connsiteX2" fmla="*/ 1091730 w 3229670"/>
                <a:gd name="connsiteY2" fmla="*/ 0 h 5795027"/>
                <a:gd name="connsiteX3" fmla="*/ 1279602 w 3229670"/>
                <a:gd name="connsiteY3" fmla="*/ 164715 h 5795027"/>
                <a:gd name="connsiteX4" fmla="*/ 2670316 w 3229670"/>
                <a:gd name="connsiteY4" fmla="*/ 855573 h 5795027"/>
                <a:gd name="connsiteX5" fmla="*/ 3229670 w 3229670"/>
                <a:gd name="connsiteY5" fmla="*/ 2048959 h 5795027"/>
                <a:gd name="connsiteX6" fmla="*/ 3229670 w 3229670"/>
                <a:gd name="connsiteY6" fmla="*/ 3746068 h 5795027"/>
                <a:gd name="connsiteX7" fmla="*/ 2670316 w 3229670"/>
                <a:gd name="connsiteY7" fmla="*/ 4939455 h 5795027"/>
                <a:gd name="connsiteX8" fmla="*/ 1279599 w 3229670"/>
                <a:gd name="connsiteY8" fmla="*/ 5630311 h 5795027"/>
                <a:gd name="connsiteX9" fmla="*/ 1084710 w 3229670"/>
                <a:gd name="connsiteY9" fmla="*/ 5795027 h 5795027"/>
                <a:gd name="connsiteX10" fmla="*/ 896839 w 3229670"/>
                <a:gd name="connsiteY10" fmla="*/ 5630311 h 5795027"/>
                <a:gd name="connsiteX11" fmla="*/ 0 w 3229670"/>
                <a:gd name="connsiteY11" fmla="*/ 5169589 h 5795027"/>
                <a:gd name="connsiteX0" fmla="*/ 21420 w 3229670"/>
                <a:gd name="connsiteY0" fmla="*/ 614159 h 5819388"/>
                <a:gd name="connsiteX1" fmla="*/ 896841 w 3229670"/>
                <a:gd name="connsiteY1" fmla="*/ 164715 h 5819388"/>
                <a:gd name="connsiteX2" fmla="*/ 1091730 w 3229670"/>
                <a:gd name="connsiteY2" fmla="*/ 0 h 5819388"/>
                <a:gd name="connsiteX3" fmla="*/ 1279602 w 3229670"/>
                <a:gd name="connsiteY3" fmla="*/ 164715 h 5819388"/>
                <a:gd name="connsiteX4" fmla="*/ 2670316 w 3229670"/>
                <a:gd name="connsiteY4" fmla="*/ 855573 h 5819388"/>
                <a:gd name="connsiteX5" fmla="*/ 3229670 w 3229670"/>
                <a:gd name="connsiteY5" fmla="*/ 2048959 h 5819388"/>
                <a:gd name="connsiteX6" fmla="*/ 3229670 w 3229670"/>
                <a:gd name="connsiteY6" fmla="*/ 3746068 h 5819388"/>
                <a:gd name="connsiteX7" fmla="*/ 2670316 w 3229670"/>
                <a:gd name="connsiteY7" fmla="*/ 4939455 h 5819388"/>
                <a:gd name="connsiteX8" fmla="*/ 1279599 w 3229670"/>
                <a:gd name="connsiteY8" fmla="*/ 5630311 h 5819388"/>
                <a:gd name="connsiteX9" fmla="*/ 1084711 w 3229670"/>
                <a:gd name="connsiteY9" fmla="*/ 5819388 h 5819388"/>
                <a:gd name="connsiteX10" fmla="*/ 896839 w 3229670"/>
                <a:gd name="connsiteY10" fmla="*/ 5630311 h 5819388"/>
                <a:gd name="connsiteX11" fmla="*/ 0 w 3229670"/>
                <a:gd name="connsiteY11" fmla="*/ 5169589 h 5819388"/>
                <a:gd name="connsiteX0" fmla="*/ 21420 w 3229670"/>
                <a:gd name="connsiteY0" fmla="*/ 614159 h 5819388"/>
                <a:gd name="connsiteX1" fmla="*/ 896841 w 3229670"/>
                <a:gd name="connsiteY1" fmla="*/ 164715 h 5819388"/>
                <a:gd name="connsiteX2" fmla="*/ 1091730 w 3229670"/>
                <a:gd name="connsiteY2" fmla="*/ 0 h 5819388"/>
                <a:gd name="connsiteX3" fmla="*/ 1279602 w 3229670"/>
                <a:gd name="connsiteY3" fmla="*/ 164715 h 5819388"/>
                <a:gd name="connsiteX4" fmla="*/ 2670316 w 3229670"/>
                <a:gd name="connsiteY4" fmla="*/ 855573 h 5819388"/>
                <a:gd name="connsiteX5" fmla="*/ 3229670 w 3229670"/>
                <a:gd name="connsiteY5" fmla="*/ 2048959 h 5819388"/>
                <a:gd name="connsiteX6" fmla="*/ 3229670 w 3229670"/>
                <a:gd name="connsiteY6" fmla="*/ 3746068 h 5819388"/>
                <a:gd name="connsiteX7" fmla="*/ 2670316 w 3229670"/>
                <a:gd name="connsiteY7" fmla="*/ 4939455 h 5819388"/>
                <a:gd name="connsiteX8" fmla="*/ 1279599 w 3229670"/>
                <a:gd name="connsiteY8" fmla="*/ 5630311 h 5819388"/>
                <a:gd name="connsiteX9" fmla="*/ 1084711 w 3229670"/>
                <a:gd name="connsiteY9" fmla="*/ 5819388 h 5819388"/>
                <a:gd name="connsiteX10" fmla="*/ 862734 w 3229670"/>
                <a:gd name="connsiteY10" fmla="*/ 5615695 h 5819388"/>
                <a:gd name="connsiteX11" fmla="*/ 0 w 3229670"/>
                <a:gd name="connsiteY11" fmla="*/ 5169589 h 5819388"/>
                <a:gd name="connsiteX0" fmla="*/ 21420 w 3229670"/>
                <a:gd name="connsiteY0" fmla="*/ 614159 h 5819388"/>
                <a:gd name="connsiteX1" fmla="*/ 896841 w 3229670"/>
                <a:gd name="connsiteY1" fmla="*/ 164715 h 5819388"/>
                <a:gd name="connsiteX2" fmla="*/ 1091730 w 3229670"/>
                <a:gd name="connsiteY2" fmla="*/ 0 h 5819388"/>
                <a:gd name="connsiteX3" fmla="*/ 1279602 w 3229670"/>
                <a:gd name="connsiteY3" fmla="*/ 164715 h 5819388"/>
                <a:gd name="connsiteX4" fmla="*/ 2670316 w 3229670"/>
                <a:gd name="connsiteY4" fmla="*/ 855573 h 5819388"/>
                <a:gd name="connsiteX5" fmla="*/ 3229670 w 3229670"/>
                <a:gd name="connsiteY5" fmla="*/ 2048959 h 5819388"/>
                <a:gd name="connsiteX6" fmla="*/ 3229670 w 3229670"/>
                <a:gd name="connsiteY6" fmla="*/ 3746068 h 5819388"/>
                <a:gd name="connsiteX7" fmla="*/ 2670316 w 3229670"/>
                <a:gd name="connsiteY7" fmla="*/ 4939455 h 5819388"/>
                <a:gd name="connsiteX8" fmla="*/ 1279599 w 3229670"/>
                <a:gd name="connsiteY8" fmla="*/ 5630311 h 5819388"/>
                <a:gd name="connsiteX9" fmla="*/ 1084711 w 3229670"/>
                <a:gd name="connsiteY9" fmla="*/ 5819388 h 5819388"/>
                <a:gd name="connsiteX10" fmla="*/ 862734 w 3229670"/>
                <a:gd name="connsiteY10" fmla="*/ 5615695 h 5819388"/>
                <a:gd name="connsiteX11" fmla="*/ 0 w 3229670"/>
                <a:gd name="connsiteY11" fmla="*/ 5169589 h 5819388"/>
                <a:gd name="connsiteX0" fmla="*/ 1931 w 3210181"/>
                <a:gd name="connsiteY0" fmla="*/ 614159 h 5819388"/>
                <a:gd name="connsiteX1" fmla="*/ 877352 w 3210181"/>
                <a:gd name="connsiteY1" fmla="*/ 164715 h 5819388"/>
                <a:gd name="connsiteX2" fmla="*/ 1072241 w 3210181"/>
                <a:gd name="connsiteY2" fmla="*/ 0 h 5819388"/>
                <a:gd name="connsiteX3" fmla="*/ 1260113 w 3210181"/>
                <a:gd name="connsiteY3" fmla="*/ 164715 h 5819388"/>
                <a:gd name="connsiteX4" fmla="*/ 2650827 w 3210181"/>
                <a:gd name="connsiteY4" fmla="*/ 855573 h 5819388"/>
                <a:gd name="connsiteX5" fmla="*/ 3210181 w 3210181"/>
                <a:gd name="connsiteY5" fmla="*/ 2048959 h 5819388"/>
                <a:gd name="connsiteX6" fmla="*/ 3210181 w 3210181"/>
                <a:gd name="connsiteY6" fmla="*/ 3746068 h 5819388"/>
                <a:gd name="connsiteX7" fmla="*/ 2650827 w 3210181"/>
                <a:gd name="connsiteY7" fmla="*/ 4939455 h 5819388"/>
                <a:gd name="connsiteX8" fmla="*/ 1260110 w 3210181"/>
                <a:gd name="connsiteY8" fmla="*/ 5630311 h 5819388"/>
                <a:gd name="connsiteX9" fmla="*/ 1065222 w 3210181"/>
                <a:gd name="connsiteY9" fmla="*/ 5819388 h 5819388"/>
                <a:gd name="connsiteX10" fmla="*/ 843245 w 3210181"/>
                <a:gd name="connsiteY10" fmla="*/ 5615695 h 5819388"/>
                <a:gd name="connsiteX11" fmla="*/ 0 w 3210181"/>
                <a:gd name="connsiteY11" fmla="*/ 5189076 h 581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0181" h="5819388">
                  <a:moveTo>
                    <a:pt x="1931" y="614159"/>
                  </a:moveTo>
                  <a:cubicBezTo>
                    <a:pt x="423732" y="484493"/>
                    <a:pt x="694095" y="267075"/>
                    <a:pt x="877352" y="164715"/>
                  </a:cubicBezTo>
                  <a:lnTo>
                    <a:pt x="1072241" y="0"/>
                  </a:lnTo>
                  <a:lnTo>
                    <a:pt x="1260113" y="164715"/>
                  </a:lnTo>
                  <a:cubicBezTo>
                    <a:pt x="1725956" y="524709"/>
                    <a:pt x="2250901" y="623869"/>
                    <a:pt x="2650827" y="855573"/>
                  </a:cubicBezTo>
                  <a:cubicBezTo>
                    <a:pt x="3035386" y="1124469"/>
                    <a:pt x="3210181" y="1432851"/>
                    <a:pt x="3210181" y="2048959"/>
                  </a:cubicBezTo>
                  <a:lnTo>
                    <a:pt x="3210181" y="3746068"/>
                  </a:lnTo>
                  <a:cubicBezTo>
                    <a:pt x="3210181" y="4362177"/>
                    <a:pt x="3035384" y="4670559"/>
                    <a:pt x="2650827" y="4939455"/>
                  </a:cubicBezTo>
                  <a:cubicBezTo>
                    <a:pt x="2250898" y="5171158"/>
                    <a:pt x="1725953" y="5270318"/>
                    <a:pt x="1260110" y="5630311"/>
                  </a:cubicBezTo>
                  <a:lnTo>
                    <a:pt x="1065222" y="5819388"/>
                  </a:lnTo>
                  <a:lnTo>
                    <a:pt x="843245" y="5615695"/>
                  </a:lnTo>
                  <a:cubicBezTo>
                    <a:pt x="595552" y="5450387"/>
                    <a:pt x="325553" y="5280777"/>
                    <a:pt x="0" y="5189076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18">
              <a:extLst>
                <a:ext uri="{FF2B5EF4-FFF2-40B4-BE49-F238E27FC236}">
                  <a16:creationId xmlns:a16="http://schemas.microsoft.com/office/drawing/2014/main" id="{83A0C058-A2BC-B04B-8EC0-A97A69852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6867" y="4859200"/>
              <a:ext cx="3047936" cy="1998800"/>
            </a:xfrm>
            <a:custGeom>
              <a:avLst/>
              <a:gdLst>
                <a:gd name="connsiteX0" fmla="*/ 1526466 w 3047936"/>
                <a:gd name="connsiteY0" fmla="*/ 0 h 1998800"/>
                <a:gd name="connsiteX1" fmla="*/ 1660166 w 3047936"/>
                <a:gd name="connsiteY1" fmla="*/ 117220 h 1998800"/>
                <a:gd name="connsiteX2" fmla="*/ 2649871 w 3047936"/>
                <a:gd name="connsiteY2" fmla="*/ 608871 h 1998800"/>
                <a:gd name="connsiteX3" fmla="*/ 3047936 w 3047936"/>
                <a:gd name="connsiteY3" fmla="*/ 1458146 h 1998800"/>
                <a:gd name="connsiteX4" fmla="*/ 3047936 w 3047936"/>
                <a:gd name="connsiteY4" fmla="*/ 1588054 h 1998800"/>
                <a:gd name="connsiteX5" fmla="*/ 3047936 w 3047936"/>
                <a:gd name="connsiteY5" fmla="*/ 1958864 h 1998800"/>
                <a:gd name="connsiteX6" fmla="*/ 3047936 w 3047936"/>
                <a:gd name="connsiteY6" fmla="*/ 1998800 h 1998800"/>
                <a:gd name="connsiteX7" fmla="*/ 0 w 3047936"/>
                <a:gd name="connsiteY7" fmla="*/ 1998800 h 1998800"/>
                <a:gd name="connsiteX8" fmla="*/ 0 w 3047936"/>
                <a:gd name="connsiteY8" fmla="*/ 1958864 h 1998800"/>
                <a:gd name="connsiteX9" fmla="*/ 0 w 3047936"/>
                <a:gd name="connsiteY9" fmla="*/ 1588054 h 1998800"/>
                <a:gd name="connsiteX10" fmla="*/ 0 w 3047936"/>
                <a:gd name="connsiteY10" fmla="*/ 1458146 h 1998800"/>
                <a:gd name="connsiteX11" fmla="*/ 398066 w 3047936"/>
                <a:gd name="connsiteY11" fmla="*/ 608871 h 1998800"/>
                <a:gd name="connsiteX12" fmla="*/ 1387773 w 3047936"/>
                <a:gd name="connsiteY12" fmla="*/ 117220 h 199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7936" h="1998800">
                  <a:moveTo>
                    <a:pt x="1526466" y="0"/>
                  </a:moveTo>
                  <a:lnTo>
                    <a:pt x="1660166" y="117220"/>
                  </a:lnTo>
                  <a:cubicBezTo>
                    <a:pt x="1991684" y="373411"/>
                    <a:pt x="2365262" y="443978"/>
                    <a:pt x="2649871" y="608871"/>
                  </a:cubicBezTo>
                  <a:cubicBezTo>
                    <a:pt x="2923543" y="800231"/>
                    <a:pt x="3047936" y="1019692"/>
                    <a:pt x="3047936" y="1458146"/>
                  </a:cubicBezTo>
                  <a:lnTo>
                    <a:pt x="3047936" y="1588054"/>
                  </a:lnTo>
                  <a:lnTo>
                    <a:pt x="3047936" y="1958864"/>
                  </a:lnTo>
                  <a:lnTo>
                    <a:pt x="3047936" y="1998800"/>
                  </a:lnTo>
                  <a:lnTo>
                    <a:pt x="0" y="1998800"/>
                  </a:lnTo>
                  <a:lnTo>
                    <a:pt x="0" y="1958864"/>
                  </a:lnTo>
                  <a:lnTo>
                    <a:pt x="0" y="1588054"/>
                  </a:lnTo>
                  <a:lnTo>
                    <a:pt x="0" y="1458146"/>
                  </a:lnTo>
                  <a:cubicBezTo>
                    <a:pt x="0" y="1019692"/>
                    <a:pt x="124395" y="800231"/>
                    <a:pt x="398066" y="608871"/>
                  </a:cubicBezTo>
                  <a:cubicBezTo>
                    <a:pt x="682676" y="443978"/>
                    <a:pt x="1056254" y="373411"/>
                    <a:pt x="1387773" y="11722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15">
              <a:extLst>
                <a:ext uri="{FF2B5EF4-FFF2-40B4-BE49-F238E27FC236}">
                  <a16:creationId xmlns:a16="http://schemas.microsoft.com/office/drawing/2014/main" id="{160BD044-B6E7-5447-8BCC-0165E0028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4726" y="0"/>
              <a:ext cx="3152219" cy="2132573"/>
            </a:xfrm>
            <a:custGeom>
              <a:avLst/>
              <a:gdLst>
                <a:gd name="connsiteX0" fmla="*/ 0 w 3152219"/>
                <a:gd name="connsiteY0" fmla="*/ 0 h 2132573"/>
                <a:gd name="connsiteX1" fmla="*/ 3152219 w 3152219"/>
                <a:gd name="connsiteY1" fmla="*/ 0 h 2132573"/>
                <a:gd name="connsiteX2" fmla="*/ 3152219 w 3152219"/>
                <a:gd name="connsiteY2" fmla="*/ 106689 h 2132573"/>
                <a:gd name="connsiteX3" fmla="*/ 3152219 w 3152219"/>
                <a:gd name="connsiteY3" fmla="*/ 400508 h 2132573"/>
                <a:gd name="connsiteX4" fmla="*/ 3152219 w 3152219"/>
                <a:gd name="connsiteY4" fmla="*/ 624537 h 2132573"/>
                <a:gd name="connsiteX5" fmla="*/ 2740534 w 3152219"/>
                <a:gd name="connsiteY5" fmla="*/ 1502871 h 2132573"/>
                <a:gd name="connsiteX6" fmla="*/ 1716965 w 3152219"/>
                <a:gd name="connsiteY6" fmla="*/ 2011342 h 2132573"/>
                <a:gd name="connsiteX7" fmla="*/ 1573526 w 3152219"/>
                <a:gd name="connsiteY7" fmla="*/ 2132573 h 2132573"/>
                <a:gd name="connsiteX8" fmla="*/ 1435253 w 3152219"/>
                <a:gd name="connsiteY8" fmla="*/ 2011342 h 2132573"/>
                <a:gd name="connsiteX9" fmla="*/ 411685 w 3152219"/>
                <a:gd name="connsiteY9" fmla="*/ 1502871 h 2132573"/>
                <a:gd name="connsiteX10" fmla="*/ 0 w 3152219"/>
                <a:gd name="connsiteY10" fmla="*/ 624537 h 2132573"/>
                <a:gd name="connsiteX11" fmla="*/ 0 w 3152219"/>
                <a:gd name="connsiteY11" fmla="*/ 400508 h 2132573"/>
                <a:gd name="connsiteX12" fmla="*/ 0 w 3152219"/>
                <a:gd name="connsiteY12" fmla="*/ 106689 h 2132573"/>
                <a:gd name="connsiteX0" fmla="*/ 0 w 3152219"/>
                <a:gd name="connsiteY0" fmla="*/ 0 h 2132573"/>
                <a:gd name="connsiteX1" fmla="*/ 3152219 w 3152219"/>
                <a:gd name="connsiteY1" fmla="*/ 0 h 2132573"/>
                <a:gd name="connsiteX2" fmla="*/ 3152219 w 3152219"/>
                <a:gd name="connsiteY2" fmla="*/ 106689 h 2132573"/>
                <a:gd name="connsiteX3" fmla="*/ 3152219 w 3152219"/>
                <a:gd name="connsiteY3" fmla="*/ 400508 h 2132573"/>
                <a:gd name="connsiteX4" fmla="*/ 3152219 w 3152219"/>
                <a:gd name="connsiteY4" fmla="*/ 624537 h 2132573"/>
                <a:gd name="connsiteX5" fmla="*/ 2740534 w 3152219"/>
                <a:gd name="connsiteY5" fmla="*/ 1502871 h 2132573"/>
                <a:gd name="connsiteX6" fmla="*/ 1716965 w 3152219"/>
                <a:gd name="connsiteY6" fmla="*/ 2011342 h 2132573"/>
                <a:gd name="connsiteX7" fmla="*/ 1573526 w 3152219"/>
                <a:gd name="connsiteY7" fmla="*/ 2132573 h 2132573"/>
                <a:gd name="connsiteX8" fmla="*/ 1435253 w 3152219"/>
                <a:gd name="connsiteY8" fmla="*/ 2011342 h 2132573"/>
                <a:gd name="connsiteX9" fmla="*/ 411685 w 3152219"/>
                <a:gd name="connsiteY9" fmla="*/ 1502871 h 2132573"/>
                <a:gd name="connsiteX10" fmla="*/ 0 w 3152219"/>
                <a:gd name="connsiteY10" fmla="*/ 624537 h 2132573"/>
                <a:gd name="connsiteX11" fmla="*/ 0 w 3152219"/>
                <a:gd name="connsiteY11" fmla="*/ 400508 h 2132573"/>
                <a:gd name="connsiteX12" fmla="*/ 0 w 3152219"/>
                <a:gd name="connsiteY12" fmla="*/ 106689 h 2132573"/>
                <a:gd name="connsiteX13" fmla="*/ 91440 w 3152219"/>
                <a:gd name="connsiteY13" fmla="*/ 91440 h 2132573"/>
                <a:gd name="connsiteX0" fmla="*/ 3152219 w 3152219"/>
                <a:gd name="connsiteY0" fmla="*/ 0 h 2132573"/>
                <a:gd name="connsiteX1" fmla="*/ 3152219 w 3152219"/>
                <a:gd name="connsiteY1" fmla="*/ 106689 h 2132573"/>
                <a:gd name="connsiteX2" fmla="*/ 3152219 w 3152219"/>
                <a:gd name="connsiteY2" fmla="*/ 400508 h 2132573"/>
                <a:gd name="connsiteX3" fmla="*/ 3152219 w 3152219"/>
                <a:gd name="connsiteY3" fmla="*/ 624537 h 2132573"/>
                <a:gd name="connsiteX4" fmla="*/ 2740534 w 3152219"/>
                <a:gd name="connsiteY4" fmla="*/ 1502871 h 2132573"/>
                <a:gd name="connsiteX5" fmla="*/ 1716965 w 3152219"/>
                <a:gd name="connsiteY5" fmla="*/ 2011342 h 2132573"/>
                <a:gd name="connsiteX6" fmla="*/ 1573526 w 3152219"/>
                <a:gd name="connsiteY6" fmla="*/ 2132573 h 2132573"/>
                <a:gd name="connsiteX7" fmla="*/ 1435253 w 3152219"/>
                <a:gd name="connsiteY7" fmla="*/ 2011342 h 2132573"/>
                <a:gd name="connsiteX8" fmla="*/ 411685 w 3152219"/>
                <a:gd name="connsiteY8" fmla="*/ 1502871 h 2132573"/>
                <a:gd name="connsiteX9" fmla="*/ 0 w 3152219"/>
                <a:gd name="connsiteY9" fmla="*/ 624537 h 2132573"/>
                <a:gd name="connsiteX10" fmla="*/ 0 w 3152219"/>
                <a:gd name="connsiteY10" fmla="*/ 400508 h 2132573"/>
                <a:gd name="connsiteX11" fmla="*/ 0 w 3152219"/>
                <a:gd name="connsiteY11" fmla="*/ 106689 h 2132573"/>
                <a:gd name="connsiteX12" fmla="*/ 91440 w 3152219"/>
                <a:gd name="connsiteY12" fmla="*/ 91440 h 2132573"/>
                <a:gd name="connsiteX0" fmla="*/ 3152219 w 3152219"/>
                <a:gd name="connsiteY0" fmla="*/ 0 h 2132573"/>
                <a:gd name="connsiteX1" fmla="*/ 3152219 w 3152219"/>
                <a:gd name="connsiteY1" fmla="*/ 106689 h 2132573"/>
                <a:gd name="connsiteX2" fmla="*/ 3152219 w 3152219"/>
                <a:gd name="connsiteY2" fmla="*/ 400508 h 2132573"/>
                <a:gd name="connsiteX3" fmla="*/ 3152219 w 3152219"/>
                <a:gd name="connsiteY3" fmla="*/ 624537 h 2132573"/>
                <a:gd name="connsiteX4" fmla="*/ 2740534 w 3152219"/>
                <a:gd name="connsiteY4" fmla="*/ 1502871 h 2132573"/>
                <a:gd name="connsiteX5" fmla="*/ 1716965 w 3152219"/>
                <a:gd name="connsiteY5" fmla="*/ 2011342 h 2132573"/>
                <a:gd name="connsiteX6" fmla="*/ 1573526 w 3152219"/>
                <a:gd name="connsiteY6" fmla="*/ 2132573 h 2132573"/>
                <a:gd name="connsiteX7" fmla="*/ 1435253 w 3152219"/>
                <a:gd name="connsiteY7" fmla="*/ 2011342 h 2132573"/>
                <a:gd name="connsiteX8" fmla="*/ 411685 w 3152219"/>
                <a:gd name="connsiteY8" fmla="*/ 1502871 h 2132573"/>
                <a:gd name="connsiteX9" fmla="*/ 0 w 3152219"/>
                <a:gd name="connsiteY9" fmla="*/ 624537 h 2132573"/>
                <a:gd name="connsiteX10" fmla="*/ 0 w 3152219"/>
                <a:gd name="connsiteY10" fmla="*/ 400508 h 2132573"/>
                <a:gd name="connsiteX11" fmla="*/ 0 w 3152219"/>
                <a:gd name="connsiteY11" fmla="*/ 106689 h 2132573"/>
                <a:gd name="connsiteX12" fmla="*/ 10849 w 3152219"/>
                <a:gd name="connsiteY12" fmla="*/ 17048 h 2132573"/>
                <a:gd name="connsiteX0" fmla="*/ 3152219 w 3152219"/>
                <a:gd name="connsiteY0" fmla="*/ 0 h 2132573"/>
                <a:gd name="connsiteX1" fmla="*/ 3152219 w 3152219"/>
                <a:gd name="connsiteY1" fmla="*/ 106689 h 2132573"/>
                <a:gd name="connsiteX2" fmla="*/ 3152219 w 3152219"/>
                <a:gd name="connsiteY2" fmla="*/ 400508 h 2132573"/>
                <a:gd name="connsiteX3" fmla="*/ 3152219 w 3152219"/>
                <a:gd name="connsiteY3" fmla="*/ 624537 h 2132573"/>
                <a:gd name="connsiteX4" fmla="*/ 2740534 w 3152219"/>
                <a:gd name="connsiteY4" fmla="*/ 1502871 h 2132573"/>
                <a:gd name="connsiteX5" fmla="*/ 1716965 w 3152219"/>
                <a:gd name="connsiteY5" fmla="*/ 2011342 h 2132573"/>
                <a:gd name="connsiteX6" fmla="*/ 1573526 w 3152219"/>
                <a:gd name="connsiteY6" fmla="*/ 2132573 h 2132573"/>
                <a:gd name="connsiteX7" fmla="*/ 1435253 w 3152219"/>
                <a:gd name="connsiteY7" fmla="*/ 2011342 h 2132573"/>
                <a:gd name="connsiteX8" fmla="*/ 411685 w 3152219"/>
                <a:gd name="connsiteY8" fmla="*/ 1502871 h 2132573"/>
                <a:gd name="connsiteX9" fmla="*/ 0 w 3152219"/>
                <a:gd name="connsiteY9" fmla="*/ 624537 h 2132573"/>
                <a:gd name="connsiteX10" fmla="*/ 0 w 3152219"/>
                <a:gd name="connsiteY10" fmla="*/ 400508 h 2132573"/>
                <a:gd name="connsiteX11" fmla="*/ 0 w 3152219"/>
                <a:gd name="connsiteY11" fmla="*/ 106689 h 2132573"/>
                <a:gd name="connsiteX12" fmla="*/ 4650 w 3152219"/>
                <a:gd name="connsiteY12" fmla="*/ 4649 h 21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219" h="2132573">
                  <a:moveTo>
                    <a:pt x="3152219" y="0"/>
                  </a:moveTo>
                  <a:lnTo>
                    <a:pt x="3152219" y="106689"/>
                  </a:lnTo>
                  <a:lnTo>
                    <a:pt x="3152219" y="400508"/>
                  </a:lnTo>
                  <a:lnTo>
                    <a:pt x="3152219" y="624537"/>
                  </a:lnTo>
                  <a:cubicBezTo>
                    <a:pt x="3152219" y="1077994"/>
                    <a:pt x="3023568" y="1304963"/>
                    <a:pt x="2740534" y="1502871"/>
                  </a:cubicBezTo>
                  <a:cubicBezTo>
                    <a:pt x="2446186" y="1673405"/>
                    <a:pt x="2059826" y="1746387"/>
                    <a:pt x="1716965" y="2011342"/>
                  </a:cubicBezTo>
                  <a:lnTo>
                    <a:pt x="1573526" y="2132573"/>
                  </a:lnTo>
                  <a:lnTo>
                    <a:pt x="1435253" y="2011342"/>
                  </a:lnTo>
                  <a:cubicBezTo>
                    <a:pt x="1092391" y="1746387"/>
                    <a:pt x="706031" y="1673405"/>
                    <a:pt x="411685" y="1502871"/>
                  </a:cubicBezTo>
                  <a:cubicBezTo>
                    <a:pt x="128650" y="1304963"/>
                    <a:pt x="0" y="1077994"/>
                    <a:pt x="0" y="624537"/>
                  </a:cubicBezTo>
                  <a:lnTo>
                    <a:pt x="0" y="400508"/>
                  </a:lnTo>
                  <a:lnTo>
                    <a:pt x="0" y="106689"/>
                  </a:lnTo>
                  <a:cubicBezTo>
                    <a:pt x="0" y="71126"/>
                    <a:pt x="4650" y="4649"/>
                    <a:pt x="4650" y="4649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21">
              <a:extLst>
                <a:ext uri="{FF2B5EF4-FFF2-40B4-BE49-F238E27FC236}">
                  <a16:creationId xmlns:a16="http://schemas.microsoft.com/office/drawing/2014/main" id="{621A86B8-B6AC-A541-8F61-CEC27DF1E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4726" y="4788649"/>
              <a:ext cx="3152219" cy="2069351"/>
            </a:xfrm>
            <a:custGeom>
              <a:avLst/>
              <a:gdLst>
                <a:gd name="connsiteX0" fmla="*/ 1578693 w 3152219"/>
                <a:gd name="connsiteY0" fmla="*/ 0 h 2069351"/>
                <a:gd name="connsiteX1" fmla="*/ 1716967 w 3152219"/>
                <a:gd name="connsiteY1" fmla="*/ 121231 h 2069351"/>
                <a:gd name="connsiteX2" fmla="*/ 2740534 w 3152219"/>
                <a:gd name="connsiteY2" fmla="*/ 629703 h 2069351"/>
                <a:gd name="connsiteX3" fmla="*/ 3152219 w 3152219"/>
                <a:gd name="connsiteY3" fmla="*/ 1508036 h 2069351"/>
                <a:gd name="connsiteX4" fmla="*/ 3152219 w 3152219"/>
                <a:gd name="connsiteY4" fmla="*/ 1642389 h 2069351"/>
                <a:gd name="connsiteX5" fmla="*/ 3152219 w 3152219"/>
                <a:gd name="connsiteY5" fmla="*/ 2025885 h 2069351"/>
                <a:gd name="connsiteX6" fmla="*/ 3152219 w 3152219"/>
                <a:gd name="connsiteY6" fmla="*/ 2069351 h 2069351"/>
                <a:gd name="connsiteX7" fmla="*/ 0 w 3152219"/>
                <a:gd name="connsiteY7" fmla="*/ 2069351 h 2069351"/>
                <a:gd name="connsiteX8" fmla="*/ 0 w 3152219"/>
                <a:gd name="connsiteY8" fmla="*/ 2025885 h 2069351"/>
                <a:gd name="connsiteX9" fmla="*/ 0 w 3152219"/>
                <a:gd name="connsiteY9" fmla="*/ 1642389 h 2069351"/>
                <a:gd name="connsiteX10" fmla="*/ 0 w 3152219"/>
                <a:gd name="connsiteY10" fmla="*/ 1508036 h 2069351"/>
                <a:gd name="connsiteX11" fmla="*/ 411685 w 3152219"/>
                <a:gd name="connsiteY11" fmla="*/ 629703 h 2069351"/>
                <a:gd name="connsiteX12" fmla="*/ 1435255 w 3152219"/>
                <a:gd name="connsiteY12" fmla="*/ 121231 h 2069351"/>
                <a:gd name="connsiteX0" fmla="*/ 3152219 w 3243659"/>
                <a:gd name="connsiteY0" fmla="*/ 2069351 h 2160791"/>
                <a:gd name="connsiteX1" fmla="*/ 0 w 3243659"/>
                <a:gd name="connsiteY1" fmla="*/ 2069351 h 2160791"/>
                <a:gd name="connsiteX2" fmla="*/ 0 w 3243659"/>
                <a:gd name="connsiteY2" fmla="*/ 2025885 h 2160791"/>
                <a:gd name="connsiteX3" fmla="*/ 0 w 3243659"/>
                <a:gd name="connsiteY3" fmla="*/ 1642389 h 2160791"/>
                <a:gd name="connsiteX4" fmla="*/ 0 w 3243659"/>
                <a:gd name="connsiteY4" fmla="*/ 1508036 h 2160791"/>
                <a:gd name="connsiteX5" fmla="*/ 411685 w 3243659"/>
                <a:gd name="connsiteY5" fmla="*/ 629703 h 2160791"/>
                <a:gd name="connsiteX6" fmla="*/ 1435255 w 3243659"/>
                <a:gd name="connsiteY6" fmla="*/ 121231 h 2160791"/>
                <a:gd name="connsiteX7" fmla="*/ 1578693 w 3243659"/>
                <a:gd name="connsiteY7" fmla="*/ 0 h 2160791"/>
                <a:gd name="connsiteX8" fmla="*/ 1716967 w 3243659"/>
                <a:gd name="connsiteY8" fmla="*/ 121231 h 2160791"/>
                <a:gd name="connsiteX9" fmla="*/ 2740534 w 3243659"/>
                <a:gd name="connsiteY9" fmla="*/ 629703 h 2160791"/>
                <a:gd name="connsiteX10" fmla="*/ 3152219 w 3243659"/>
                <a:gd name="connsiteY10" fmla="*/ 1508036 h 2160791"/>
                <a:gd name="connsiteX11" fmla="*/ 3152219 w 3243659"/>
                <a:gd name="connsiteY11" fmla="*/ 1642389 h 2160791"/>
                <a:gd name="connsiteX12" fmla="*/ 3152219 w 3243659"/>
                <a:gd name="connsiteY12" fmla="*/ 2025885 h 2160791"/>
                <a:gd name="connsiteX13" fmla="*/ 3243659 w 3243659"/>
                <a:gd name="connsiteY13" fmla="*/ 2160791 h 2160791"/>
                <a:gd name="connsiteX0" fmla="*/ 0 w 3243659"/>
                <a:gd name="connsiteY0" fmla="*/ 2069351 h 2160791"/>
                <a:gd name="connsiteX1" fmla="*/ 0 w 3243659"/>
                <a:gd name="connsiteY1" fmla="*/ 2025885 h 2160791"/>
                <a:gd name="connsiteX2" fmla="*/ 0 w 3243659"/>
                <a:gd name="connsiteY2" fmla="*/ 1642389 h 2160791"/>
                <a:gd name="connsiteX3" fmla="*/ 0 w 3243659"/>
                <a:gd name="connsiteY3" fmla="*/ 1508036 h 2160791"/>
                <a:gd name="connsiteX4" fmla="*/ 411685 w 3243659"/>
                <a:gd name="connsiteY4" fmla="*/ 629703 h 2160791"/>
                <a:gd name="connsiteX5" fmla="*/ 1435255 w 3243659"/>
                <a:gd name="connsiteY5" fmla="*/ 121231 h 2160791"/>
                <a:gd name="connsiteX6" fmla="*/ 1578693 w 3243659"/>
                <a:gd name="connsiteY6" fmla="*/ 0 h 2160791"/>
                <a:gd name="connsiteX7" fmla="*/ 1716967 w 3243659"/>
                <a:gd name="connsiteY7" fmla="*/ 121231 h 2160791"/>
                <a:gd name="connsiteX8" fmla="*/ 2740534 w 3243659"/>
                <a:gd name="connsiteY8" fmla="*/ 629703 h 2160791"/>
                <a:gd name="connsiteX9" fmla="*/ 3152219 w 3243659"/>
                <a:gd name="connsiteY9" fmla="*/ 1508036 h 2160791"/>
                <a:gd name="connsiteX10" fmla="*/ 3152219 w 3243659"/>
                <a:gd name="connsiteY10" fmla="*/ 1642389 h 2160791"/>
                <a:gd name="connsiteX11" fmla="*/ 3152219 w 3243659"/>
                <a:gd name="connsiteY11" fmla="*/ 2025885 h 2160791"/>
                <a:gd name="connsiteX12" fmla="*/ 3243659 w 3243659"/>
                <a:gd name="connsiteY12" fmla="*/ 2160791 h 2160791"/>
                <a:gd name="connsiteX0" fmla="*/ 0 w 3152219"/>
                <a:gd name="connsiteY0" fmla="*/ 2069351 h 2069351"/>
                <a:gd name="connsiteX1" fmla="*/ 0 w 3152219"/>
                <a:gd name="connsiteY1" fmla="*/ 2025885 h 2069351"/>
                <a:gd name="connsiteX2" fmla="*/ 0 w 3152219"/>
                <a:gd name="connsiteY2" fmla="*/ 1642389 h 2069351"/>
                <a:gd name="connsiteX3" fmla="*/ 0 w 3152219"/>
                <a:gd name="connsiteY3" fmla="*/ 1508036 h 2069351"/>
                <a:gd name="connsiteX4" fmla="*/ 411685 w 3152219"/>
                <a:gd name="connsiteY4" fmla="*/ 629703 h 2069351"/>
                <a:gd name="connsiteX5" fmla="*/ 1435255 w 3152219"/>
                <a:gd name="connsiteY5" fmla="*/ 121231 h 2069351"/>
                <a:gd name="connsiteX6" fmla="*/ 1578693 w 3152219"/>
                <a:gd name="connsiteY6" fmla="*/ 0 h 2069351"/>
                <a:gd name="connsiteX7" fmla="*/ 1716967 w 3152219"/>
                <a:gd name="connsiteY7" fmla="*/ 121231 h 2069351"/>
                <a:gd name="connsiteX8" fmla="*/ 2740534 w 3152219"/>
                <a:gd name="connsiteY8" fmla="*/ 629703 h 2069351"/>
                <a:gd name="connsiteX9" fmla="*/ 3152219 w 3152219"/>
                <a:gd name="connsiteY9" fmla="*/ 1508036 h 2069351"/>
                <a:gd name="connsiteX10" fmla="*/ 3152219 w 3152219"/>
                <a:gd name="connsiteY10" fmla="*/ 1642389 h 2069351"/>
                <a:gd name="connsiteX11" fmla="*/ 3152219 w 3152219"/>
                <a:gd name="connsiteY11" fmla="*/ 2025885 h 2069351"/>
                <a:gd name="connsiteX0" fmla="*/ 0 w 3152219"/>
                <a:gd name="connsiteY0" fmla="*/ 2069351 h 2069351"/>
                <a:gd name="connsiteX1" fmla="*/ 0 w 3152219"/>
                <a:gd name="connsiteY1" fmla="*/ 2025885 h 2069351"/>
                <a:gd name="connsiteX2" fmla="*/ 0 w 3152219"/>
                <a:gd name="connsiteY2" fmla="*/ 1642389 h 2069351"/>
                <a:gd name="connsiteX3" fmla="*/ 0 w 3152219"/>
                <a:gd name="connsiteY3" fmla="*/ 1508036 h 2069351"/>
                <a:gd name="connsiteX4" fmla="*/ 411685 w 3152219"/>
                <a:gd name="connsiteY4" fmla="*/ 629703 h 2069351"/>
                <a:gd name="connsiteX5" fmla="*/ 1435255 w 3152219"/>
                <a:gd name="connsiteY5" fmla="*/ 121231 h 2069351"/>
                <a:gd name="connsiteX6" fmla="*/ 1578693 w 3152219"/>
                <a:gd name="connsiteY6" fmla="*/ 0 h 2069351"/>
                <a:gd name="connsiteX7" fmla="*/ 1716967 w 3152219"/>
                <a:gd name="connsiteY7" fmla="*/ 121231 h 2069351"/>
                <a:gd name="connsiteX8" fmla="*/ 2740534 w 3152219"/>
                <a:gd name="connsiteY8" fmla="*/ 629703 h 2069351"/>
                <a:gd name="connsiteX9" fmla="*/ 3152219 w 3152219"/>
                <a:gd name="connsiteY9" fmla="*/ 1508036 h 2069351"/>
                <a:gd name="connsiteX10" fmla="*/ 3152219 w 3152219"/>
                <a:gd name="connsiteY10" fmla="*/ 1642389 h 2069351"/>
                <a:gd name="connsiteX11" fmla="*/ 3152219 w 3152219"/>
                <a:gd name="connsiteY11" fmla="*/ 2063080 h 2069351"/>
                <a:gd name="connsiteX0" fmla="*/ 0 w 3152219"/>
                <a:gd name="connsiteY0" fmla="*/ 2069351 h 2069351"/>
                <a:gd name="connsiteX1" fmla="*/ 0 w 3152219"/>
                <a:gd name="connsiteY1" fmla="*/ 1642389 h 2069351"/>
                <a:gd name="connsiteX2" fmla="*/ 0 w 3152219"/>
                <a:gd name="connsiteY2" fmla="*/ 1508036 h 2069351"/>
                <a:gd name="connsiteX3" fmla="*/ 411685 w 3152219"/>
                <a:gd name="connsiteY3" fmla="*/ 629703 h 2069351"/>
                <a:gd name="connsiteX4" fmla="*/ 1435255 w 3152219"/>
                <a:gd name="connsiteY4" fmla="*/ 121231 h 2069351"/>
                <a:gd name="connsiteX5" fmla="*/ 1578693 w 3152219"/>
                <a:gd name="connsiteY5" fmla="*/ 0 h 2069351"/>
                <a:gd name="connsiteX6" fmla="*/ 1716967 w 3152219"/>
                <a:gd name="connsiteY6" fmla="*/ 121231 h 2069351"/>
                <a:gd name="connsiteX7" fmla="*/ 2740534 w 3152219"/>
                <a:gd name="connsiteY7" fmla="*/ 629703 h 2069351"/>
                <a:gd name="connsiteX8" fmla="*/ 3152219 w 3152219"/>
                <a:gd name="connsiteY8" fmla="*/ 1508036 h 2069351"/>
                <a:gd name="connsiteX9" fmla="*/ 3152219 w 3152219"/>
                <a:gd name="connsiteY9" fmla="*/ 1642389 h 2069351"/>
                <a:gd name="connsiteX10" fmla="*/ 3152219 w 3152219"/>
                <a:gd name="connsiteY10" fmla="*/ 2063080 h 2069351"/>
                <a:gd name="connsiteX0" fmla="*/ 0 w 3152219"/>
                <a:gd name="connsiteY0" fmla="*/ 2069351 h 2069351"/>
                <a:gd name="connsiteX1" fmla="*/ 0 w 3152219"/>
                <a:gd name="connsiteY1" fmla="*/ 1508036 h 2069351"/>
                <a:gd name="connsiteX2" fmla="*/ 411685 w 3152219"/>
                <a:gd name="connsiteY2" fmla="*/ 629703 h 2069351"/>
                <a:gd name="connsiteX3" fmla="*/ 1435255 w 3152219"/>
                <a:gd name="connsiteY3" fmla="*/ 121231 h 2069351"/>
                <a:gd name="connsiteX4" fmla="*/ 1578693 w 3152219"/>
                <a:gd name="connsiteY4" fmla="*/ 0 h 2069351"/>
                <a:gd name="connsiteX5" fmla="*/ 1716967 w 3152219"/>
                <a:gd name="connsiteY5" fmla="*/ 121231 h 2069351"/>
                <a:gd name="connsiteX6" fmla="*/ 2740534 w 3152219"/>
                <a:gd name="connsiteY6" fmla="*/ 629703 h 2069351"/>
                <a:gd name="connsiteX7" fmla="*/ 3152219 w 3152219"/>
                <a:gd name="connsiteY7" fmla="*/ 1508036 h 2069351"/>
                <a:gd name="connsiteX8" fmla="*/ 3152219 w 3152219"/>
                <a:gd name="connsiteY8" fmla="*/ 1642389 h 2069351"/>
                <a:gd name="connsiteX9" fmla="*/ 3152219 w 3152219"/>
                <a:gd name="connsiteY9" fmla="*/ 2063080 h 20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52219" h="2069351">
                  <a:moveTo>
                    <a:pt x="0" y="2069351"/>
                  </a:moveTo>
                  <a:lnTo>
                    <a:pt x="0" y="1508036"/>
                  </a:lnTo>
                  <a:cubicBezTo>
                    <a:pt x="0" y="1054580"/>
                    <a:pt x="128651" y="827611"/>
                    <a:pt x="411685" y="629703"/>
                  </a:cubicBezTo>
                  <a:cubicBezTo>
                    <a:pt x="706033" y="459168"/>
                    <a:pt x="1092393" y="386187"/>
                    <a:pt x="1435255" y="121231"/>
                  </a:cubicBezTo>
                  <a:lnTo>
                    <a:pt x="1578693" y="0"/>
                  </a:lnTo>
                  <a:lnTo>
                    <a:pt x="1716967" y="121231"/>
                  </a:lnTo>
                  <a:cubicBezTo>
                    <a:pt x="2059828" y="386187"/>
                    <a:pt x="2446188" y="459168"/>
                    <a:pt x="2740534" y="629703"/>
                  </a:cubicBezTo>
                  <a:cubicBezTo>
                    <a:pt x="3023570" y="827611"/>
                    <a:pt x="3152219" y="1054580"/>
                    <a:pt x="3152219" y="1508036"/>
                  </a:cubicBezTo>
                  <a:lnTo>
                    <a:pt x="3152219" y="1642389"/>
                  </a:lnTo>
                  <a:lnTo>
                    <a:pt x="3152219" y="2063080"/>
                  </a:ln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AD9350-20DA-0BAB-F4BD-5E7FCAE0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19" y="2620868"/>
            <a:ext cx="6362699" cy="32846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de-DE"/>
              <a:t>Hier musst du jetzt Assembly Code zeigen</a:t>
            </a:r>
          </a:p>
        </p:txBody>
      </p:sp>
      <p:pic>
        <p:nvPicPr>
          <p:cNvPr id="7" name="Grafik 6" descr="Thinking Emoji Meme png images | PNGEgg">
            <a:extLst>
              <a:ext uri="{FF2B5EF4-FFF2-40B4-BE49-F238E27FC236}">
                <a16:creationId xmlns:a16="http://schemas.microsoft.com/office/drawing/2014/main" id="{384252E1-A930-C8FF-91B8-53FE06E5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37" y="1715099"/>
            <a:ext cx="3658936" cy="30401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2FF1A08E-FB7C-EAF7-D826-DE09B73BF773}"/>
                  </a:ext>
                </a:extLst>
              </p14:cNvPr>
              <p14:cNvContentPartPr/>
              <p14:nvPr/>
            </p14:nvContentPartPr>
            <p14:xfrm>
              <a:off x="5050066" y="4959790"/>
              <a:ext cx="4232781" cy="1198122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2FF1A08E-FB7C-EAF7-D826-DE09B73BF7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4070" y="4923800"/>
                <a:ext cx="4304413" cy="1269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A7338095-581A-9067-8D25-F93BBE4EEDC3}"/>
                  </a:ext>
                </a:extLst>
              </p14:cNvPr>
              <p14:cNvContentPartPr/>
              <p14:nvPr/>
            </p14:nvContentPartPr>
            <p14:xfrm>
              <a:off x="8939212" y="1947994"/>
              <a:ext cx="1645474" cy="395536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A7338095-581A-9067-8D25-F93BBE4EED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3222" y="1912036"/>
                <a:ext cx="1717095" cy="467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B5295DB0-F6EB-3FD0-B11F-6DBA03897A85}"/>
                  </a:ext>
                </a:extLst>
              </p14:cNvPr>
              <p14:cNvContentPartPr/>
              <p14:nvPr/>
            </p14:nvContentPartPr>
            <p14:xfrm>
              <a:off x="9299554" y="1757362"/>
              <a:ext cx="1106508" cy="735956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B5295DB0-F6EB-3FD0-B11F-6DBA03897A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3558" y="1721374"/>
                <a:ext cx="1178139" cy="80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4BF88A31-8F8F-8F31-C04F-AED7B422907A}"/>
                  </a:ext>
                </a:extLst>
              </p14:cNvPr>
              <p14:cNvContentPartPr/>
              <p14:nvPr/>
            </p14:nvContentPartPr>
            <p14:xfrm>
              <a:off x="8939212" y="2671762"/>
              <a:ext cx="399573" cy="581831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4BF88A31-8F8F-8F31-C04F-AED7B42290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03247" y="2635780"/>
                <a:ext cx="471144" cy="653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F8249B59-F372-C31C-1863-5411C2179497}"/>
                  </a:ext>
                </a:extLst>
              </p14:cNvPr>
              <p14:cNvContentPartPr/>
              <p14:nvPr/>
            </p14:nvContentPartPr>
            <p14:xfrm>
              <a:off x="9424987" y="2976563"/>
              <a:ext cx="51083" cy="210216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F8249B59-F372-C31C-1863-5411C21794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89265" y="2940629"/>
                <a:ext cx="122171" cy="281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B6FF0FBC-BB86-AE67-E308-E07E6DBACBCC}"/>
                  </a:ext>
                </a:extLst>
              </p14:cNvPr>
              <p14:cNvContentPartPr/>
              <p14:nvPr/>
            </p14:nvContentPartPr>
            <p14:xfrm>
              <a:off x="9424987" y="2747962"/>
              <a:ext cx="14287" cy="14287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B6FF0FBC-BB86-AE67-E308-E07E6DBACB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96287" y="1319262"/>
                <a:ext cx="2857400" cy="28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C9CDDB4F-4EC8-3508-1D9E-069E3221D5BF}"/>
                  </a:ext>
                </a:extLst>
              </p14:cNvPr>
              <p14:cNvContentPartPr/>
              <p14:nvPr/>
            </p14:nvContentPartPr>
            <p14:xfrm>
              <a:off x="9682162" y="2928937"/>
              <a:ext cx="456381" cy="435412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C9CDDB4F-4EC8-3508-1D9E-069E3221D5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46198" y="2892953"/>
                <a:ext cx="527949" cy="507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C184803D-7097-CF1D-CCBD-B7072A2B56DA}"/>
                  </a:ext>
                </a:extLst>
              </p14:cNvPr>
              <p14:cNvContentPartPr/>
              <p14:nvPr/>
            </p14:nvContentPartPr>
            <p14:xfrm>
              <a:off x="10196513" y="2538413"/>
              <a:ext cx="68213" cy="824076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C184803D-7097-CF1D-CCBD-B7072A2B56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60611" y="2502427"/>
                <a:ext cx="139657" cy="895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D9584CD0-4A74-B97D-6F69-94021EBCF8AE}"/>
                  </a:ext>
                </a:extLst>
              </p14:cNvPr>
              <p14:cNvContentPartPr/>
              <p14:nvPr/>
            </p14:nvContentPartPr>
            <p14:xfrm>
              <a:off x="10349303" y="2900362"/>
              <a:ext cx="292492" cy="486573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D9584CD0-4A74-B97D-6F69-94021EBCF8A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13326" y="2864373"/>
                <a:ext cx="364086" cy="55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BC31EC9C-7A50-F093-DFFA-146568580D46}"/>
                  </a:ext>
                </a:extLst>
              </p14:cNvPr>
              <p14:cNvContentPartPr/>
              <p14:nvPr/>
            </p14:nvContentPartPr>
            <p14:xfrm>
              <a:off x="10577513" y="2786681"/>
              <a:ext cx="382182" cy="573497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BC31EC9C-7A50-F093-DFFA-146568580D4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41560" y="2750703"/>
                <a:ext cx="453729" cy="645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2D187DCC-ED04-D5FB-F37F-9BA6DE176019}"/>
                  </a:ext>
                </a:extLst>
              </p14:cNvPr>
              <p14:cNvContentPartPr/>
              <p14:nvPr/>
            </p14:nvContentPartPr>
            <p14:xfrm>
              <a:off x="11072812" y="2927727"/>
              <a:ext cx="309442" cy="347169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2D187DCC-ED04-D5FB-F37F-9BA6DE17601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36872" y="2891751"/>
                <a:ext cx="380962" cy="418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A6CBCEB1-9923-95FF-1888-62CE39AEED7E}"/>
                  </a:ext>
                </a:extLst>
              </p14:cNvPr>
              <p14:cNvContentPartPr/>
              <p14:nvPr/>
            </p14:nvContentPartPr>
            <p14:xfrm>
              <a:off x="11641852" y="2842992"/>
              <a:ext cx="231103" cy="521186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A6CBCEB1-9923-95FF-1888-62CE39AEED7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605911" y="2806998"/>
                <a:ext cx="302626" cy="5928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066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EAC4028-EC06-1725-95A3-733B9FF31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537" y="919905"/>
            <a:ext cx="9448932" cy="546248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AC35D40-77D6-B367-E167-4987955E6AEA}"/>
                  </a:ext>
                </a:extLst>
              </p14:cNvPr>
              <p14:cNvContentPartPr/>
              <p14:nvPr/>
            </p14:nvContentPartPr>
            <p14:xfrm>
              <a:off x="1363010" y="906956"/>
              <a:ext cx="974005" cy="225888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AC35D40-77D6-B367-E167-4987955E6A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5020" y="888971"/>
                <a:ext cx="1009626" cy="261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9676D1BE-F46B-1F7A-FA17-2104CEB0E6DA}"/>
                  </a:ext>
                </a:extLst>
              </p14:cNvPr>
              <p14:cNvContentPartPr/>
              <p14:nvPr/>
            </p14:nvContentPartPr>
            <p14:xfrm>
              <a:off x="3294281" y="1590149"/>
              <a:ext cx="9239" cy="225874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9676D1BE-F46B-1F7A-FA17-2104CEB0E6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7172" y="1572165"/>
                <a:ext cx="43115" cy="261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0CFE617F-4F59-DCFC-40C8-0DB7B8B8C163}"/>
                  </a:ext>
                </a:extLst>
              </p14:cNvPr>
              <p14:cNvContentPartPr/>
              <p14:nvPr/>
            </p14:nvContentPartPr>
            <p14:xfrm>
              <a:off x="1334782" y="1825698"/>
              <a:ext cx="1964175" cy="3422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0CFE617F-4F59-DCFC-40C8-0DB7B8B8C1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6782" y="1654598"/>
                <a:ext cx="1999815" cy="3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B7630898-FBEC-5585-A6C7-4B8A1B498419}"/>
                  </a:ext>
                </a:extLst>
              </p14:cNvPr>
              <p14:cNvContentPartPr/>
              <p14:nvPr/>
            </p14:nvContentPartPr>
            <p14:xfrm>
              <a:off x="4485105" y="2252579"/>
              <a:ext cx="10026" cy="10026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B7630898-FBEC-5585-A6C7-4B8A1B4984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3805" y="1751279"/>
                <a:ext cx="100260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71C0C486-ECEC-776D-55C4-84EAC9176BCF}"/>
                  </a:ext>
                </a:extLst>
              </p14:cNvPr>
              <p14:cNvContentPartPr/>
              <p14:nvPr/>
            </p14:nvContentPartPr>
            <p14:xfrm>
              <a:off x="3275263" y="1613817"/>
              <a:ext cx="7529776" cy="10026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71C0C486-ECEC-776D-55C4-84EAC9176B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57264" y="1112517"/>
                <a:ext cx="7565414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E3B5EC6B-08F0-0C0F-C24D-91D9909E0196}"/>
                  </a:ext>
                </a:extLst>
              </p14:cNvPr>
              <p14:cNvContentPartPr/>
              <p14:nvPr/>
            </p14:nvContentPartPr>
            <p14:xfrm>
              <a:off x="2339473" y="925344"/>
              <a:ext cx="8490375" cy="10026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E3B5EC6B-08F0-0C0F-C24D-91D9909E01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21474" y="424044"/>
                <a:ext cx="8526013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CF109DD1-470F-5102-C46D-6BA9FE5EAC05}"/>
                  </a:ext>
                </a:extLst>
              </p14:cNvPr>
              <p14:cNvContentPartPr/>
              <p14:nvPr/>
            </p14:nvContentPartPr>
            <p14:xfrm>
              <a:off x="10792276" y="929105"/>
              <a:ext cx="10026" cy="681774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CF109DD1-470F-5102-C46D-6BA9FE5EAC0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0976" y="911116"/>
                <a:ext cx="1002600" cy="717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2B295058-754E-1F8F-6E21-BF45467651D2}"/>
                  </a:ext>
                </a:extLst>
              </p14:cNvPr>
              <p14:cNvContentPartPr/>
              <p14:nvPr/>
            </p14:nvContentPartPr>
            <p14:xfrm>
              <a:off x="1358275" y="1635980"/>
              <a:ext cx="10026" cy="162072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2B295058-754E-1F8F-6E21-BF45467651D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6975" y="1618012"/>
                <a:ext cx="1002600" cy="19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2D29C53F-0F12-856E-029A-523BF060F224}"/>
                  </a:ext>
                </a:extLst>
              </p14:cNvPr>
              <p14:cNvContentPartPr/>
              <p14:nvPr/>
            </p14:nvContentPartPr>
            <p14:xfrm>
              <a:off x="1358275" y="1113931"/>
              <a:ext cx="10026" cy="597226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2D29C53F-0F12-856E-029A-523BF060F2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6975" y="1095931"/>
                <a:ext cx="1002600" cy="632865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0933BAED-30DD-A942-D8E8-EC7EA1A8AB34}"/>
              </a:ext>
            </a:extLst>
          </p:cNvPr>
          <p:cNvSpPr txBox="1"/>
          <p:nvPr/>
        </p:nvSpPr>
        <p:spPr>
          <a:xfrm>
            <a:off x="667703" y="505791"/>
            <a:ext cx="1764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solidFill>
                  <a:srgbClr val="FF0000"/>
                </a:solidFill>
              </a:rPr>
              <a:t>Programmgröße</a:t>
            </a:r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AFA5076-F5D0-2B09-41F1-8AD345D96E7A}"/>
              </a:ext>
            </a:extLst>
          </p:cNvPr>
          <p:cNvSpPr txBox="1"/>
          <p:nvPr/>
        </p:nvSpPr>
        <p:spPr>
          <a:xfrm>
            <a:off x="5472852" y="505791"/>
            <a:ext cx="1764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solidFill>
                  <a:srgbClr val="00B0F0"/>
                </a:solidFill>
              </a:rPr>
              <a:t>Startabschnitt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045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7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Akten">
            <a:extLst>
              <a:ext uri="{FF2B5EF4-FFF2-40B4-BE49-F238E27FC236}">
                <a16:creationId xmlns:a16="http://schemas.microsoft.com/office/drawing/2014/main" id="{7B95E71E-FFC1-BA2F-D0BD-6C00008E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572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F88A6-032A-99CC-D7D3-A82B5C27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2253484"/>
            <a:ext cx="7983941" cy="2571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Der Loader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9A0132-C05C-7739-CF67-43630466BEB5}"/>
              </a:ext>
            </a:extLst>
          </p:cNvPr>
          <p:cNvSpPr txBox="1"/>
          <p:nvPr/>
        </p:nvSpPr>
        <p:spPr>
          <a:xfrm>
            <a:off x="2826736" y="4685528"/>
            <a:ext cx="65445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>
                <a:solidFill>
                  <a:srgbClr val="FFFFFF"/>
                </a:solidFill>
              </a:rPr>
              <a:t>in </a:t>
            </a:r>
            <a:r>
              <a:rPr lang="en-US" sz="2200" err="1">
                <a:solidFill>
                  <a:srgbClr val="FFFFFF"/>
                </a:solidFill>
              </a:rPr>
              <a:t>zwei</a:t>
            </a:r>
            <a:r>
              <a:rPr lang="en-US" sz="2200">
                <a:solidFill>
                  <a:srgbClr val="FFFFFF"/>
                </a:solidFill>
              </a:rPr>
              <a:t> </a:t>
            </a:r>
            <a:r>
              <a:rPr lang="en-US" sz="2200" err="1">
                <a:solidFill>
                  <a:srgbClr val="FFFFFF"/>
                </a:solidFill>
              </a:rPr>
              <a:t>Akten</a:t>
            </a:r>
            <a:endParaRPr lang="de-DE" sz="2200"/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07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04836-F9AD-AB33-C004-AF0FBC0C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239" y="624375"/>
            <a:ext cx="1800469" cy="1244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32</a:t>
            </a:r>
          </a:p>
        </p:txBody>
      </p:sp>
      <p:pic>
        <p:nvPicPr>
          <p:cNvPr id="4" name="Grafik 3" descr="Ein Bild, das Cartoon, Clipart, Tierfigur, Hand enthält.&#10;&#10;Beschreibung automatisch generiert.">
            <a:extLst>
              <a:ext uri="{FF2B5EF4-FFF2-40B4-BE49-F238E27FC236}">
                <a16:creationId xmlns:a16="http://schemas.microsoft.com/office/drawing/2014/main" id="{92D470CC-1475-8180-7B8D-3FF3D7AF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538" y="4636487"/>
            <a:ext cx="3314700" cy="2124075"/>
          </a:xfrm>
          <a:prstGeom prst="rect">
            <a:avLst/>
          </a:prstGeom>
        </p:spPr>
      </p:pic>
      <p:pic>
        <p:nvPicPr>
          <p:cNvPr id="5" name="Grafik 4" descr="Ein Bild, das Cartoon, Clipart, Tierfigur, Hand enthält.&#10;&#10;Beschreibung automatisch generiert.">
            <a:extLst>
              <a:ext uri="{FF2B5EF4-FFF2-40B4-BE49-F238E27FC236}">
                <a16:creationId xmlns:a16="http://schemas.microsoft.com/office/drawing/2014/main" id="{EA3F8F64-BEAE-52B5-2A72-A71805883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562" y="2883886"/>
            <a:ext cx="2781300" cy="1762125"/>
          </a:xfrm>
          <a:prstGeom prst="rect">
            <a:avLst/>
          </a:prstGeom>
        </p:spPr>
      </p:pic>
      <p:pic>
        <p:nvPicPr>
          <p:cNvPr id="6" name="Grafik 5" descr="Ein Bild, das Cartoon, Clipart, Tierfigur, Hand enthält.&#10;&#10;Beschreibung automatisch generiert.">
            <a:extLst>
              <a:ext uri="{FF2B5EF4-FFF2-40B4-BE49-F238E27FC236}">
                <a16:creationId xmlns:a16="http://schemas.microsoft.com/office/drawing/2014/main" id="{EA6E8B3E-AFD5-80E7-CAF1-5D489EFF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62" y="4646011"/>
            <a:ext cx="3743325" cy="2124075"/>
          </a:xfrm>
          <a:prstGeom prst="rect">
            <a:avLst/>
          </a:prstGeom>
          <a:effectLst/>
        </p:spPr>
      </p:pic>
      <p:pic>
        <p:nvPicPr>
          <p:cNvPr id="8" name="Grafik 7" descr="Ein Bild, das Cartoon, Clipart, Tierfigur, Hand enthält.&#10;&#10;Beschreibung automatisch generiert.">
            <a:extLst>
              <a:ext uri="{FF2B5EF4-FFF2-40B4-BE49-F238E27FC236}">
                <a16:creationId xmlns:a16="http://schemas.microsoft.com/office/drawing/2014/main" id="{CB2A207A-ED73-E637-6A41-1CB59660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57312" y="3007711"/>
            <a:ext cx="3057525" cy="1762125"/>
          </a:xfrm>
          <a:prstGeom prst="rect">
            <a:avLst/>
          </a:prstGeom>
          <a:effectLst/>
        </p:spPr>
      </p:pic>
      <p:pic>
        <p:nvPicPr>
          <p:cNvPr id="10" name="Grafik 9" descr="Ein Bild, das Cartoon, Clipart, Tierfigur, Hand enthält.&#10;&#10;Beschreibung automatisch generiert.">
            <a:extLst>
              <a:ext uri="{FF2B5EF4-FFF2-40B4-BE49-F238E27FC236}">
                <a16:creationId xmlns:a16="http://schemas.microsoft.com/office/drawing/2014/main" id="{834D55F4-7FC2-4C00-78ED-765685E0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1712311"/>
            <a:ext cx="2019300" cy="1295400"/>
          </a:xfrm>
          <a:prstGeom prst="rect">
            <a:avLst/>
          </a:prstGeom>
        </p:spPr>
      </p:pic>
      <p:pic>
        <p:nvPicPr>
          <p:cNvPr id="12" name="Grafik 11" descr="Ein Bild, das Cartoon, Clipart, Tierfigur, Hand enthält.&#10;&#10;Beschreibung automatisch generiert.">
            <a:extLst>
              <a:ext uri="{FF2B5EF4-FFF2-40B4-BE49-F238E27FC236}">
                <a16:creationId xmlns:a16="http://schemas.microsoft.com/office/drawing/2014/main" id="{4BA61516-8ED9-5B9B-1BEB-306EC248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90887" y="1712311"/>
            <a:ext cx="2238375" cy="1295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08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Theatervorhang Bilder - Kostenloser Download auf Freepik">
            <a:extLst>
              <a:ext uri="{FF2B5EF4-FFF2-40B4-BE49-F238E27FC236}">
                <a16:creationId xmlns:a16="http://schemas.microsoft.com/office/drawing/2014/main" id="{F354396A-6604-8950-F194-4A67CB9B2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47"/>
          <a:stretch/>
        </p:blipFill>
        <p:spPr>
          <a:xfrm>
            <a:off x="10317" y="10"/>
            <a:ext cx="12191979" cy="6857989"/>
          </a:xfrm>
          <a:prstGeom prst="rect">
            <a:avLst/>
          </a:pr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6D47BB-769D-F798-2FC4-296286E0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1. Akt – HxD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Grafik 20" descr="Ein Bild, das Screenshot, Grafiken, Schrift, Logo enthält.&#10;&#10;Beschreibung automatisch generiert.">
            <a:extLst>
              <a:ext uri="{FF2B5EF4-FFF2-40B4-BE49-F238E27FC236}">
                <a16:creationId xmlns:a16="http://schemas.microsoft.com/office/drawing/2014/main" id="{A5D0C288-7FD9-E1ED-AE30-83FD97F8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53" y="2105025"/>
            <a:ext cx="26670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97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 descr="Ein Bild, das Text, Screenshot, Software, Cartoon enthält.&#10;&#10;Beschreibung automatisch generiert.">
            <a:extLst>
              <a:ext uri="{FF2B5EF4-FFF2-40B4-BE49-F238E27FC236}">
                <a16:creationId xmlns:a16="http://schemas.microsoft.com/office/drawing/2014/main" id="{094FAD8D-3D90-107C-B8E2-17611158A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824" r="-1" b="-1"/>
          <a:stretch/>
        </p:blipFill>
        <p:spPr>
          <a:xfrm>
            <a:off x="20" y="10"/>
            <a:ext cx="12191979" cy="686956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C28122-AA8C-48D4-93E8-7C0082B6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" y="2775974"/>
            <a:ext cx="5318105" cy="4093599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61554 w 2644724"/>
              <a:gd name="connsiteY2" fmla="*/ 566798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72750 w 2644724"/>
              <a:gd name="connsiteY1" fmla="*/ 552280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571974"/>
              <a:gd name="connsiteY0" fmla="*/ 552280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69622 w 2571974"/>
              <a:gd name="connsiteY7" fmla="*/ 1283604 h 2414332"/>
              <a:gd name="connsiteX8" fmla="*/ 2571974 w 2571974"/>
              <a:gd name="connsiteY8" fmla="*/ 2414306 h 2414332"/>
              <a:gd name="connsiteX9" fmla="*/ 2571969 w 2571974"/>
              <a:gd name="connsiteY9" fmla="*/ 2414332 h 2414332"/>
              <a:gd name="connsiteX0" fmla="*/ 0 w 2571974"/>
              <a:gd name="connsiteY0" fmla="*/ 534133 h 2414306"/>
              <a:gd name="connsiteX1" fmla="*/ 272655 w 2571974"/>
              <a:gd name="connsiteY1" fmla="*/ 360177 h 2414306"/>
              <a:gd name="connsiteX2" fmla="*/ 1109065 w 2571974"/>
              <a:gd name="connsiteY2" fmla="*/ 88701 h 2414306"/>
              <a:gd name="connsiteX3" fmla="*/ 1251779 w 2571974"/>
              <a:gd name="connsiteY3" fmla="*/ 0 h 2414306"/>
              <a:gd name="connsiteX4" fmla="*/ 1383183 w 2571974"/>
              <a:gd name="connsiteY4" fmla="*/ 80922 h 2414306"/>
              <a:gd name="connsiteX5" fmla="*/ 2226569 w 2571974"/>
              <a:gd name="connsiteY5" fmla="*/ 354733 h 2414306"/>
              <a:gd name="connsiteX6" fmla="*/ 2571974 w 2571974"/>
              <a:gd name="connsiteY6" fmla="*/ 822042 h 2414306"/>
              <a:gd name="connsiteX7" fmla="*/ 2569622 w 2571974"/>
              <a:gd name="connsiteY7" fmla="*/ 1283604 h 2414306"/>
              <a:gd name="connsiteX8" fmla="*/ 2571974 w 2571974"/>
              <a:gd name="connsiteY8" fmla="*/ 2414306 h 2414306"/>
              <a:gd name="connsiteX0" fmla="*/ 0 w 2571974"/>
              <a:gd name="connsiteY0" fmla="*/ 534133 h 1283604"/>
              <a:gd name="connsiteX1" fmla="*/ 272655 w 2571974"/>
              <a:gd name="connsiteY1" fmla="*/ 360177 h 1283604"/>
              <a:gd name="connsiteX2" fmla="*/ 1109065 w 2571974"/>
              <a:gd name="connsiteY2" fmla="*/ 88701 h 1283604"/>
              <a:gd name="connsiteX3" fmla="*/ 1251779 w 2571974"/>
              <a:gd name="connsiteY3" fmla="*/ 0 h 1283604"/>
              <a:gd name="connsiteX4" fmla="*/ 1383183 w 2571974"/>
              <a:gd name="connsiteY4" fmla="*/ 80922 h 1283604"/>
              <a:gd name="connsiteX5" fmla="*/ 2226569 w 2571974"/>
              <a:gd name="connsiteY5" fmla="*/ 354733 h 1283604"/>
              <a:gd name="connsiteX6" fmla="*/ 2571974 w 2571974"/>
              <a:gd name="connsiteY6" fmla="*/ 822042 h 1283604"/>
              <a:gd name="connsiteX7" fmla="*/ 2569622 w 2571974"/>
              <a:gd name="connsiteY7" fmla="*/ 1283604 h 128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974" h="1283604">
                <a:moveTo>
                  <a:pt x="0" y="534133"/>
                </a:moveTo>
                <a:cubicBezTo>
                  <a:pt x="54769" y="479838"/>
                  <a:pt x="85945" y="439860"/>
                  <a:pt x="272655" y="360177"/>
                </a:cubicBezTo>
                <a:cubicBezTo>
                  <a:pt x="519614" y="269446"/>
                  <a:pt x="821402" y="229668"/>
                  <a:pt x="1109065" y="88701"/>
                </a:cubicBezTo>
                <a:lnTo>
                  <a:pt x="1251779" y="0"/>
                </a:lnTo>
                <a:lnTo>
                  <a:pt x="1383183" y="80922"/>
                </a:lnTo>
                <a:cubicBezTo>
                  <a:pt x="1670846" y="221889"/>
                  <a:pt x="1979611" y="264002"/>
                  <a:pt x="2226569" y="354733"/>
                </a:cubicBezTo>
                <a:cubicBezTo>
                  <a:pt x="2464036" y="460028"/>
                  <a:pt x="2571974" y="580785"/>
                  <a:pt x="2571974" y="822042"/>
                </a:cubicBezTo>
                <a:lnTo>
                  <a:pt x="2569622" y="1283604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7B061B-7D22-401D-ACD7-A79B3A9F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926" y="24701"/>
            <a:ext cx="2582489" cy="4039782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8" fmla="*/ 2644724 w 2644724"/>
              <a:gd name="connsiteY8" fmla="*/ 2414306 h 2414306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0" fmla="*/ 0 w 2299319"/>
              <a:gd name="connsiteY0" fmla="*/ 2414306 h 2414306"/>
              <a:gd name="connsiteX1" fmla="*/ 0 w 2299319"/>
              <a:gd name="connsiteY1" fmla="*/ 822042 h 2414306"/>
              <a:gd name="connsiteX2" fmla="*/ 345405 w 2299319"/>
              <a:gd name="connsiteY2" fmla="*/ 354733 h 2414306"/>
              <a:gd name="connsiteX3" fmla="*/ 1181815 w 2299319"/>
              <a:gd name="connsiteY3" fmla="*/ 88701 h 2414306"/>
              <a:gd name="connsiteX4" fmla="*/ 1324529 w 2299319"/>
              <a:gd name="connsiteY4" fmla="*/ 0 h 2414306"/>
              <a:gd name="connsiteX5" fmla="*/ 1455933 w 2299319"/>
              <a:gd name="connsiteY5" fmla="*/ 80922 h 2414306"/>
              <a:gd name="connsiteX6" fmla="*/ 2299319 w 2299319"/>
              <a:gd name="connsiteY6" fmla="*/ 354733 h 2414306"/>
              <a:gd name="connsiteX0" fmla="*/ 0 w 1455933"/>
              <a:gd name="connsiteY0" fmla="*/ 2414306 h 2414306"/>
              <a:gd name="connsiteX1" fmla="*/ 0 w 1455933"/>
              <a:gd name="connsiteY1" fmla="*/ 822042 h 2414306"/>
              <a:gd name="connsiteX2" fmla="*/ 345405 w 1455933"/>
              <a:gd name="connsiteY2" fmla="*/ 354733 h 2414306"/>
              <a:gd name="connsiteX3" fmla="*/ 1181815 w 1455933"/>
              <a:gd name="connsiteY3" fmla="*/ 88701 h 2414306"/>
              <a:gd name="connsiteX4" fmla="*/ 1324529 w 1455933"/>
              <a:gd name="connsiteY4" fmla="*/ 0 h 2414306"/>
              <a:gd name="connsiteX5" fmla="*/ 1455933 w 1455933"/>
              <a:gd name="connsiteY5" fmla="*/ 80922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1313911 h 1313911"/>
              <a:gd name="connsiteX1" fmla="*/ 0 w 1324529"/>
              <a:gd name="connsiteY1" fmla="*/ 822042 h 1313911"/>
              <a:gd name="connsiteX2" fmla="*/ 345405 w 1324529"/>
              <a:gd name="connsiteY2" fmla="*/ 354733 h 1313911"/>
              <a:gd name="connsiteX3" fmla="*/ 1181815 w 1324529"/>
              <a:gd name="connsiteY3" fmla="*/ 88701 h 1313911"/>
              <a:gd name="connsiteX4" fmla="*/ 1324529 w 1324529"/>
              <a:gd name="connsiteY4" fmla="*/ 0 h 1313911"/>
              <a:gd name="connsiteX0" fmla="*/ 0 w 1248959"/>
              <a:gd name="connsiteY0" fmla="*/ 1266729 h 1266729"/>
              <a:gd name="connsiteX1" fmla="*/ 0 w 1248959"/>
              <a:gd name="connsiteY1" fmla="*/ 774860 h 1266729"/>
              <a:gd name="connsiteX2" fmla="*/ 345405 w 1248959"/>
              <a:gd name="connsiteY2" fmla="*/ 307551 h 1266729"/>
              <a:gd name="connsiteX3" fmla="*/ 1181815 w 1248959"/>
              <a:gd name="connsiteY3" fmla="*/ 41519 h 1266729"/>
              <a:gd name="connsiteX4" fmla="*/ 1248959 w 1248959"/>
              <a:gd name="connsiteY4" fmla="*/ 0 h 126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959" h="1266729">
                <a:moveTo>
                  <a:pt x="0" y="1266729"/>
                </a:moveTo>
                <a:lnTo>
                  <a:pt x="0" y="774860"/>
                </a:lnTo>
                <a:cubicBezTo>
                  <a:pt x="0" y="533603"/>
                  <a:pt x="107938" y="412846"/>
                  <a:pt x="345405" y="307551"/>
                </a:cubicBezTo>
                <a:cubicBezTo>
                  <a:pt x="592364" y="216820"/>
                  <a:pt x="894152" y="182486"/>
                  <a:pt x="1181815" y="41519"/>
                </a:cubicBezTo>
                <a:lnTo>
                  <a:pt x="1248959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887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Theatervorhang Bilder - Kostenloser Download auf Freepik">
            <a:extLst>
              <a:ext uri="{FF2B5EF4-FFF2-40B4-BE49-F238E27FC236}">
                <a16:creationId xmlns:a16="http://schemas.microsoft.com/office/drawing/2014/main" id="{F354396A-6604-8950-F194-4A67CB9B2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47"/>
          <a:stretch/>
        </p:blipFill>
        <p:spPr>
          <a:xfrm>
            <a:off x="10317" y="10"/>
            <a:ext cx="12191979" cy="6857989"/>
          </a:xfrm>
          <a:prstGeom prst="rect">
            <a:avLst/>
          </a:pr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6D47BB-769D-F798-2FC4-296286E0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2. Akt – Hans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Elektronik, Elektronisches Bauteil, Elektrisches Bauelement, passives Bauelement enthält.&#10;&#10;Beschreibung automatisch generiert.">
            <a:extLst>
              <a:ext uri="{FF2B5EF4-FFF2-40B4-BE49-F238E27FC236}">
                <a16:creationId xmlns:a16="http://schemas.microsoft.com/office/drawing/2014/main" id="{1A12353F-E11B-D8DD-91A5-866A05BE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96" y="2221665"/>
            <a:ext cx="2561741" cy="24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60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, Diagramm enthält.&#10;&#10;Beschreibung automatisch generiert.">
            <a:extLst>
              <a:ext uri="{FF2B5EF4-FFF2-40B4-BE49-F238E27FC236}">
                <a16:creationId xmlns:a16="http://schemas.microsoft.com/office/drawing/2014/main" id="{5C949778-B6CA-5A95-0DF2-8CE2243E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94" y="2585"/>
            <a:ext cx="3904384" cy="68399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6E953BA-0B75-162A-12C0-4BA2B9648CBC}"/>
                  </a:ext>
                </a:extLst>
              </p14:cNvPr>
              <p14:cNvContentPartPr/>
              <p14:nvPr/>
            </p14:nvContentPartPr>
            <p14:xfrm>
              <a:off x="4638933" y="1836508"/>
              <a:ext cx="888642" cy="39849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6E953BA-0B75-162A-12C0-4BA2B9648C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0944" y="1818526"/>
                <a:ext cx="924260" cy="4340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4312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5679811B-9678-4E6D-9ECA-9E1FF4C7F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F88A6-032A-99CC-D7D3-A82B5C27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6695506" cy="1508760"/>
          </a:xfrm>
        </p:spPr>
        <p:txBody>
          <a:bodyPr>
            <a:normAutofit/>
          </a:bodyPr>
          <a:lstStyle/>
          <a:p>
            <a:r>
              <a:rPr lang="de-DE"/>
              <a:t>Entwickeln für den Hans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84482C-2718-59FF-FE79-0B2F79C4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2" y="2765686"/>
            <a:ext cx="6695506" cy="3139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buAutoNum type="arabicPeriod"/>
            </a:pPr>
            <a:r>
              <a:rPr lang="de-DE"/>
              <a:t>Hans Assembly schreiben</a:t>
            </a:r>
          </a:p>
          <a:p>
            <a:pPr marL="457200" indent="-457200">
              <a:buAutoNum type="arabicPeriod"/>
            </a:pPr>
            <a:r>
              <a:rPr lang="de-DE"/>
              <a:t>Mit Programmbauer assemblieren und linken</a:t>
            </a:r>
          </a:p>
          <a:p>
            <a:pPr marL="457200" indent="-457200">
              <a:buAutoNum type="arabicPeriod"/>
            </a:pPr>
            <a:r>
              <a:rPr lang="de-DE"/>
              <a:t>Über </a:t>
            </a:r>
            <a:r>
              <a:rPr lang="de-DE" err="1"/>
              <a:t>HxD</a:t>
            </a:r>
            <a:r>
              <a:rPr lang="de-DE"/>
              <a:t> auf SD-Karte laden</a:t>
            </a:r>
          </a:p>
          <a:p>
            <a:pPr marL="457200" indent="-457200">
              <a:buAutoNum type="arabicPeriod"/>
            </a:pPr>
            <a:r>
              <a:rPr lang="de-DE"/>
              <a:t>In ULX3s reinstecken und Strom anschließen</a:t>
            </a:r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B7DF4426-90D1-F14F-8020-087AFF23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40360" y="1829569"/>
            <a:ext cx="3151640" cy="5028431"/>
            <a:chOff x="9040360" y="1829569"/>
            <a:chExt cx="3151640" cy="502843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8B2FB0C-3A68-1142-BCF6-56559188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040360" y="1912383"/>
              <a:ext cx="3151640" cy="4945617"/>
              <a:chOff x="9040360" y="1912383"/>
              <a:chExt cx="3151640" cy="4945617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C35D916-0A5D-46AE-BFFD-C2ADD447D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101565" y="4566630"/>
                <a:ext cx="2249810" cy="2291370"/>
              </a:xfrm>
              <a:custGeom>
                <a:avLst/>
                <a:gdLst>
                  <a:gd name="connsiteX0" fmla="*/ 1126749 w 2249810"/>
                  <a:gd name="connsiteY0" fmla="*/ 0 h 2291370"/>
                  <a:gd name="connsiteX1" fmla="*/ 1225438 w 2249810"/>
                  <a:gd name="connsiteY1" fmla="*/ 86525 h 2291370"/>
                  <a:gd name="connsiteX2" fmla="*/ 1955981 w 2249810"/>
                  <a:gd name="connsiteY2" fmla="*/ 449433 h 2291370"/>
                  <a:gd name="connsiteX3" fmla="*/ 2249810 w 2249810"/>
                  <a:gd name="connsiteY3" fmla="*/ 1076320 h 2291370"/>
                  <a:gd name="connsiteX4" fmla="*/ 2249810 w 2249810"/>
                  <a:gd name="connsiteY4" fmla="*/ 1172210 h 2291370"/>
                  <a:gd name="connsiteX5" fmla="*/ 2249810 w 2249810"/>
                  <a:gd name="connsiteY5" fmla="*/ 1445920 h 2291370"/>
                  <a:gd name="connsiteX6" fmla="*/ 2249810 w 2249810"/>
                  <a:gd name="connsiteY6" fmla="*/ 1598212 h 2291370"/>
                  <a:gd name="connsiteX7" fmla="*/ 2249810 w 2249810"/>
                  <a:gd name="connsiteY7" fmla="*/ 1807917 h 2291370"/>
                  <a:gd name="connsiteX8" fmla="*/ 2249810 w 2249810"/>
                  <a:gd name="connsiteY8" fmla="*/ 1967812 h 2291370"/>
                  <a:gd name="connsiteX9" fmla="*/ 2210104 w 2249810"/>
                  <a:gd name="connsiteY9" fmla="*/ 2271144 h 2291370"/>
                  <a:gd name="connsiteX10" fmla="*/ 2202000 w 2249810"/>
                  <a:gd name="connsiteY10" fmla="*/ 2291370 h 2291370"/>
                  <a:gd name="connsiteX11" fmla="*/ 47809 w 2249810"/>
                  <a:gd name="connsiteY11" fmla="*/ 2291370 h 2291370"/>
                  <a:gd name="connsiteX12" fmla="*/ 39705 w 2249810"/>
                  <a:gd name="connsiteY12" fmla="*/ 2271144 h 2291370"/>
                  <a:gd name="connsiteX13" fmla="*/ 0 w 2249810"/>
                  <a:gd name="connsiteY13" fmla="*/ 1967812 h 2291370"/>
                  <a:gd name="connsiteX14" fmla="*/ 0 w 2249810"/>
                  <a:gd name="connsiteY14" fmla="*/ 1807917 h 2291370"/>
                  <a:gd name="connsiteX15" fmla="*/ 0 w 2249810"/>
                  <a:gd name="connsiteY15" fmla="*/ 1598212 h 2291370"/>
                  <a:gd name="connsiteX16" fmla="*/ 0 w 2249810"/>
                  <a:gd name="connsiteY16" fmla="*/ 1445920 h 2291370"/>
                  <a:gd name="connsiteX17" fmla="*/ 0 w 2249810"/>
                  <a:gd name="connsiteY17" fmla="*/ 1172210 h 2291370"/>
                  <a:gd name="connsiteX18" fmla="*/ 0 w 2249810"/>
                  <a:gd name="connsiteY18" fmla="*/ 1076320 h 2291370"/>
                  <a:gd name="connsiteX19" fmla="*/ 293829 w 2249810"/>
                  <a:gd name="connsiteY19" fmla="*/ 449433 h 2291370"/>
                  <a:gd name="connsiteX20" fmla="*/ 1024373 w 2249810"/>
                  <a:gd name="connsiteY20" fmla="*/ 86525 h 229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49810" h="229137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70146" y="275630"/>
                      <a:pt x="1745900" y="327719"/>
                      <a:pt x="1955981" y="449433"/>
                    </a:cubicBezTo>
                    <a:cubicBezTo>
                      <a:pt x="2157990" y="590684"/>
                      <a:pt x="2249810" y="752678"/>
                      <a:pt x="2249810" y="1076320"/>
                    </a:cubicBezTo>
                    <a:lnTo>
                      <a:pt x="2249810" y="1172210"/>
                    </a:lnTo>
                    <a:lnTo>
                      <a:pt x="2249810" y="1445920"/>
                    </a:lnTo>
                    <a:lnTo>
                      <a:pt x="2249810" y="1598212"/>
                    </a:lnTo>
                    <a:lnTo>
                      <a:pt x="2249810" y="1807917"/>
                    </a:lnTo>
                    <a:lnTo>
                      <a:pt x="2249810" y="1967812"/>
                    </a:lnTo>
                    <a:cubicBezTo>
                      <a:pt x="2249810" y="2089178"/>
                      <a:pt x="2236898" y="2187812"/>
                      <a:pt x="2210104" y="2271144"/>
                    </a:cubicBezTo>
                    <a:lnTo>
                      <a:pt x="2202000" y="2291370"/>
                    </a:lnTo>
                    <a:lnTo>
                      <a:pt x="47809" y="2291370"/>
                    </a:lnTo>
                    <a:lnTo>
                      <a:pt x="39705" y="2271144"/>
                    </a:lnTo>
                    <a:cubicBezTo>
                      <a:pt x="12912" y="2187812"/>
                      <a:pt x="0" y="2089178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13">
                <a:extLst>
                  <a:ext uri="{FF2B5EF4-FFF2-40B4-BE49-F238E27FC236}">
                    <a16:creationId xmlns:a16="http://schemas.microsoft.com/office/drawing/2014/main" id="{5F268332-6742-4EC3-8AE6-DC8C2311C8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0366429" y="1912383"/>
                <a:ext cx="1825571" cy="3044131"/>
              </a:xfrm>
              <a:custGeom>
                <a:avLst/>
                <a:gdLst>
                  <a:gd name="connsiteX0" fmla="*/ 1126749 w 1825571"/>
                  <a:gd name="connsiteY0" fmla="*/ 0 h 3044131"/>
                  <a:gd name="connsiteX1" fmla="*/ 1225438 w 1825571"/>
                  <a:gd name="connsiteY1" fmla="*/ 86525 h 3044131"/>
                  <a:gd name="connsiteX2" fmla="*/ 1787618 w 1825571"/>
                  <a:gd name="connsiteY2" fmla="*/ 367973 h 3044131"/>
                  <a:gd name="connsiteX3" fmla="*/ 1825571 w 1825571"/>
                  <a:gd name="connsiteY3" fmla="*/ 386337 h 3044131"/>
                  <a:gd name="connsiteX4" fmla="*/ 1825571 w 1825571"/>
                  <a:gd name="connsiteY4" fmla="*/ 2657795 h 3044131"/>
                  <a:gd name="connsiteX5" fmla="*/ 1787617 w 1825571"/>
                  <a:gd name="connsiteY5" fmla="*/ 2676158 h 3044131"/>
                  <a:gd name="connsiteX6" fmla="*/ 1225437 w 1825571"/>
                  <a:gd name="connsiteY6" fmla="*/ 2957606 h 3044131"/>
                  <a:gd name="connsiteX7" fmla="*/ 1123061 w 1825571"/>
                  <a:gd name="connsiteY7" fmla="*/ 3044131 h 3044131"/>
                  <a:gd name="connsiteX8" fmla="*/ 1024372 w 1825571"/>
                  <a:gd name="connsiteY8" fmla="*/ 2957606 h 3044131"/>
                  <a:gd name="connsiteX9" fmla="*/ 293828 w 1825571"/>
                  <a:gd name="connsiteY9" fmla="*/ 2594699 h 3044131"/>
                  <a:gd name="connsiteX10" fmla="*/ 0 w 1825571"/>
                  <a:gd name="connsiteY10" fmla="*/ 1967812 h 3044131"/>
                  <a:gd name="connsiteX11" fmla="*/ 0 w 1825571"/>
                  <a:gd name="connsiteY11" fmla="*/ 1807917 h 3044131"/>
                  <a:gd name="connsiteX12" fmla="*/ 0 w 1825571"/>
                  <a:gd name="connsiteY12" fmla="*/ 1598212 h 3044131"/>
                  <a:gd name="connsiteX13" fmla="*/ 0 w 1825571"/>
                  <a:gd name="connsiteY13" fmla="*/ 1445920 h 3044131"/>
                  <a:gd name="connsiteX14" fmla="*/ 0 w 1825571"/>
                  <a:gd name="connsiteY14" fmla="*/ 1172210 h 3044131"/>
                  <a:gd name="connsiteX15" fmla="*/ 0 w 1825571"/>
                  <a:gd name="connsiteY15" fmla="*/ 1076320 h 3044131"/>
                  <a:gd name="connsiteX16" fmla="*/ 293829 w 1825571"/>
                  <a:gd name="connsiteY16" fmla="*/ 449433 h 3044131"/>
                  <a:gd name="connsiteX17" fmla="*/ 1024373 w 1825571"/>
                  <a:gd name="connsiteY17" fmla="*/ 86525 h 3044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25571" h="3044131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08969" y="228354"/>
                      <a:pt x="1609963" y="293111"/>
                      <a:pt x="1787618" y="367973"/>
                    </a:cubicBezTo>
                    <a:lnTo>
                      <a:pt x="1825571" y="386337"/>
                    </a:lnTo>
                    <a:lnTo>
                      <a:pt x="1825571" y="2657795"/>
                    </a:lnTo>
                    <a:lnTo>
                      <a:pt x="1787617" y="2676158"/>
                    </a:lnTo>
                    <a:cubicBezTo>
                      <a:pt x="1609961" y="2751020"/>
                      <a:pt x="1408967" y="2815777"/>
                      <a:pt x="1225437" y="2957606"/>
                    </a:cubicBezTo>
                    <a:lnTo>
                      <a:pt x="1123061" y="3044131"/>
                    </a:lnTo>
                    <a:lnTo>
                      <a:pt x="1024372" y="2957606"/>
                    </a:lnTo>
                    <a:cubicBezTo>
                      <a:pt x="779664" y="2768501"/>
                      <a:pt x="503910" y="2716412"/>
                      <a:pt x="293828" y="2594699"/>
                    </a:cubicBezTo>
                    <a:cubicBezTo>
                      <a:pt x="91820" y="2453447"/>
                      <a:pt x="0" y="2291454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16D7504-D3C2-47D5-B42F-97C527B8E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040360" y="4483816"/>
                <a:ext cx="2372219" cy="2366675"/>
              </a:xfrm>
              <a:custGeom>
                <a:avLst/>
                <a:gdLst>
                  <a:gd name="connsiteX0" fmla="*/ 1188054 w 2372219"/>
                  <a:gd name="connsiteY0" fmla="*/ 0 h 2366675"/>
                  <a:gd name="connsiteX1" fmla="*/ 1292112 w 2372219"/>
                  <a:gd name="connsiteY1" fmla="*/ 91233 h 2366675"/>
                  <a:gd name="connsiteX2" fmla="*/ 2062403 w 2372219"/>
                  <a:gd name="connsiteY2" fmla="*/ 473886 h 2366675"/>
                  <a:gd name="connsiteX3" fmla="*/ 2372219 w 2372219"/>
                  <a:gd name="connsiteY3" fmla="*/ 1134881 h 2366675"/>
                  <a:gd name="connsiteX4" fmla="*/ 2372219 w 2372219"/>
                  <a:gd name="connsiteY4" fmla="*/ 1235988 h 2366675"/>
                  <a:gd name="connsiteX5" fmla="*/ 2372219 w 2372219"/>
                  <a:gd name="connsiteY5" fmla="*/ 1524590 h 2366675"/>
                  <a:gd name="connsiteX6" fmla="*/ 2372219 w 2372219"/>
                  <a:gd name="connsiteY6" fmla="*/ 1685168 h 2366675"/>
                  <a:gd name="connsiteX7" fmla="*/ 2372219 w 2372219"/>
                  <a:gd name="connsiteY7" fmla="*/ 1906283 h 2366675"/>
                  <a:gd name="connsiteX8" fmla="*/ 2372219 w 2372219"/>
                  <a:gd name="connsiteY8" fmla="*/ 2074878 h 2366675"/>
                  <a:gd name="connsiteX9" fmla="*/ 2353763 w 2372219"/>
                  <a:gd name="connsiteY9" fmla="*/ 2301179 h 2366675"/>
                  <a:gd name="connsiteX10" fmla="*/ 2337371 w 2372219"/>
                  <a:gd name="connsiteY10" fmla="*/ 2366675 h 2366675"/>
                  <a:gd name="connsiteX11" fmla="*/ 34848 w 2372219"/>
                  <a:gd name="connsiteY11" fmla="*/ 2366675 h 2366675"/>
                  <a:gd name="connsiteX12" fmla="*/ 18456 w 2372219"/>
                  <a:gd name="connsiteY12" fmla="*/ 2301179 h 2366675"/>
                  <a:gd name="connsiteX13" fmla="*/ 0 w 2372219"/>
                  <a:gd name="connsiteY13" fmla="*/ 2074878 h 2366675"/>
                  <a:gd name="connsiteX14" fmla="*/ 0 w 2372219"/>
                  <a:gd name="connsiteY14" fmla="*/ 1906283 h 2366675"/>
                  <a:gd name="connsiteX15" fmla="*/ 0 w 2372219"/>
                  <a:gd name="connsiteY15" fmla="*/ 1685168 h 2366675"/>
                  <a:gd name="connsiteX16" fmla="*/ 0 w 2372219"/>
                  <a:gd name="connsiteY16" fmla="*/ 1524590 h 2366675"/>
                  <a:gd name="connsiteX17" fmla="*/ 0 w 2372219"/>
                  <a:gd name="connsiteY17" fmla="*/ 1235988 h 2366675"/>
                  <a:gd name="connsiteX18" fmla="*/ 0 w 2372219"/>
                  <a:gd name="connsiteY18" fmla="*/ 1134881 h 2366675"/>
                  <a:gd name="connsiteX19" fmla="*/ 309816 w 2372219"/>
                  <a:gd name="connsiteY19" fmla="*/ 473886 h 2366675"/>
                  <a:gd name="connsiteX20" fmla="*/ 1080108 w 2372219"/>
                  <a:gd name="connsiteY20" fmla="*/ 91233 h 2366675"/>
                  <a:gd name="connsiteX0" fmla="*/ 2337371 w 2428811"/>
                  <a:gd name="connsiteY0" fmla="*/ 2366675 h 2458115"/>
                  <a:gd name="connsiteX1" fmla="*/ 34848 w 2428811"/>
                  <a:gd name="connsiteY1" fmla="*/ 2366675 h 2458115"/>
                  <a:gd name="connsiteX2" fmla="*/ 18456 w 2428811"/>
                  <a:gd name="connsiteY2" fmla="*/ 2301179 h 2458115"/>
                  <a:gd name="connsiteX3" fmla="*/ 0 w 2428811"/>
                  <a:gd name="connsiteY3" fmla="*/ 2074878 h 2458115"/>
                  <a:gd name="connsiteX4" fmla="*/ 0 w 2428811"/>
                  <a:gd name="connsiteY4" fmla="*/ 1906283 h 2458115"/>
                  <a:gd name="connsiteX5" fmla="*/ 0 w 2428811"/>
                  <a:gd name="connsiteY5" fmla="*/ 1685168 h 2458115"/>
                  <a:gd name="connsiteX6" fmla="*/ 0 w 2428811"/>
                  <a:gd name="connsiteY6" fmla="*/ 1524590 h 2458115"/>
                  <a:gd name="connsiteX7" fmla="*/ 0 w 2428811"/>
                  <a:gd name="connsiteY7" fmla="*/ 1235988 h 2458115"/>
                  <a:gd name="connsiteX8" fmla="*/ 0 w 2428811"/>
                  <a:gd name="connsiteY8" fmla="*/ 1134881 h 2458115"/>
                  <a:gd name="connsiteX9" fmla="*/ 309816 w 2428811"/>
                  <a:gd name="connsiteY9" fmla="*/ 473886 h 2458115"/>
                  <a:gd name="connsiteX10" fmla="*/ 1080108 w 2428811"/>
                  <a:gd name="connsiteY10" fmla="*/ 91233 h 2458115"/>
                  <a:gd name="connsiteX11" fmla="*/ 1188054 w 2428811"/>
                  <a:gd name="connsiteY11" fmla="*/ 0 h 2458115"/>
                  <a:gd name="connsiteX12" fmla="*/ 1292112 w 2428811"/>
                  <a:gd name="connsiteY12" fmla="*/ 91233 h 2458115"/>
                  <a:gd name="connsiteX13" fmla="*/ 2062403 w 2428811"/>
                  <a:gd name="connsiteY13" fmla="*/ 473886 h 2458115"/>
                  <a:gd name="connsiteX14" fmla="*/ 2372219 w 2428811"/>
                  <a:gd name="connsiteY14" fmla="*/ 1134881 h 2458115"/>
                  <a:gd name="connsiteX15" fmla="*/ 2372219 w 2428811"/>
                  <a:gd name="connsiteY15" fmla="*/ 1235988 h 2458115"/>
                  <a:gd name="connsiteX16" fmla="*/ 2372219 w 2428811"/>
                  <a:gd name="connsiteY16" fmla="*/ 1524590 h 2458115"/>
                  <a:gd name="connsiteX17" fmla="*/ 2372219 w 2428811"/>
                  <a:gd name="connsiteY17" fmla="*/ 1685168 h 2458115"/>
                  <a:gd name="connsiteX18" fmla="*/ 2372219 w 2428811"/>
                  <a:gd name="connsiteY18" fmla="*/ 1906283 h 2458115"/>
                  <a:gd name="connsiteX19" fmla="*/ 2372219 w 2428811"/>
                  <a:gd name="connsiteY19" fmla="*/ 2074878 h 2458115"/>
                  <a:gd name="connsiteX20" fmla="*/ 2353763 w 2428811"/>
                  <a:gd name="connsiteY20" fmla="*/ 2301179 h 2458115"/>
                  <a:gd name="connsiteX21" fmla="*/ 2428811 w 2428811"/>
                  <a:gd name="connsiteY21" fmla="*/ 2458115 h 2458115"/>
                  <a:gd name="connsiteX0" fmla="*/ 34848 w 2428811"/>
                  <a:gd name="connsiteY0" fmla="*/ 2366675 h 2458115"/>
                  <a:gd name="connsiteX1" fmla="*/ 18456 w 2428811"/>
                  <a:gd name="connsiteY1" fmla="*/ 2301179 h 2458115"/>
                  <a:gd name="connsiteX2" fmla="*/ 0 w 2428811"/>
                  <a:gd name="connsiteY2" fmla="*/ 2074878 h 2458115"/>
                  <a:gd name="connsiteX3" fmla="*/ 0 w 2428811"/>
                  <a:gd name="connsiteY3" fmla="*/ 1906283 h 2458115"/>
                  <a:gd name="connsiteX4" fmla="*/ 0 w 2428811"/>
                  <a:gd name="connsiteY4" fmla="*/ 1685168 h 2458115"/>
                  <a:gd name="connsiteX5" fmla="*/ 0 w 2428811"/>
                  <a:gd name="connsiteY5" fmla="*/ 1524590 h 2458115"/>
                  <a:gd name="connsiteX6" fmla="*/ 0 w 2428811"/>
                  <a:gd name="connsiteY6" fmla="*/ 1235988 h 2458115"/>
                  <a:gd name="connsiteX7" fmla="*/ 0 w 2428811"/>
                  <a:gd name="connsiteY7" fmla="*/ 1134881 h 2458115"/>
                  <a:gd name="connsiteX8" fmla="*/ 309816 w 2428811"/>
                  <a:gd name="connsiteY8" fmla="*/ 473886 h 2458115"/>
                  <a:gd name="connsiteX9" fmla="*/ 1080108 w 2428811"/>
                  <a:gd name="connsiteY9" fmla="*/ 91233 h 2458115"/>
                  <a:gd name="connsiteX10" fmla="*/ 1188054 w 2428811"/>
                  <a:gd name="connsiteY10" fmla="*/ 0 h 2458115"/>
                  <a:gd name="connsiteX11" fmla="*/ 1292112 w 2428811"/>
                  <a:gd name="connsiteY11" fmla="*/ 91233 h 2458115"/>
                  <a:gd name="connsiteX12" fmla="*/ 2062403 w 2428811"/>
                  <a:gd name="connsiteY12" fmla="*/ 473886 h 2458115"/>
                  <a:gd name="connsiteX13" fmla="*/ 2372219 w 2428811"/>
                  <a:gd name="connsiteY13" fmla="*/ 1134881 h 2458115"/>
                  <a:gd name="connsiteX14" fmla="*/ 2372219 w 2428811"/>
                  <a:gd name="connsiteY14" fmla="*/ 1235988 h 2458115"/>
                  <a:gd name="connsiteX15" fmla="*/ 2372219 w 2428811"/>
                  <a:gd name="connsiteY15" fmla="*/ 1524590 h 2458115"/>
                  <a:gd name="connsiteX16" fmla="*/ 2372219 w 2428811"/>
                  <a:gd name="connsiteY16" fmla="*/ 1685168 h 2458115"/>
                  <a:gd name="connsiteX17" fmla="*/ 2372219 w 2428811"/>
                  <a:gd name="connsiteY17" fmla="*/ 1906283 h 2458115"/>
                  <a:gd name="connsiteX18" fmla="*/ 2372219 w 2428811"/>
                  <a:gd name="connsiteY18" fmla="*/ 2074878 h 2458115"/>
                  <a:gd name="connsiteX19" fmla="*/ 2353763 w 2428811"/>
                  <a:gd name="connsiteY19" fmla="*/ 2301179 h 2458115"/>
                  <a:gd name="connsiteX20" fmla="*/ 2428811 w 2428811"/>
                  <a:gd name="connsiteY20" fmla="*/ 2458115 h 2458115"/>
                  <a:gd name="connsiteX0" fmla="*/ 34848 w 2428811"/>
                  <a:gd name="connsiteY0" fmla="*/ 2366675 h 2458115"/>
                  <a:gd name="connsiteX1" fmla="*/ 18456 w 2428811"/>
                  <a:gd name="connsiteY1" fmla="*/ 2301179 h 2458115"/>
                  <a:gd name="connsiteX2" fmla="*/ 0 w 2428811"/>
                  <a:gd name="connsiteY2" fmla="*/ 2074878 h 2458115"/>
                  <a:gd name="connsiteX3" fmla="*/ 0 w 2428811"/>
                  <a:gd name="connsiteY3" fmla="*/ 1906283 h 2458115"/>
                  <a:gd name="connsiteX4" fmla="*/ 0 w 2428811"/>
                  <a:gd name="connsiteY4" fmla="*/ 1685168 h 2458115"/>
                  <a:gd name="connsiteX5" fmla="*/ 0 w 2428811"/>
                  <a:gd name="connsiteY5" fmla="*/ 1524590 h 2458115"/>
                  <a:gd name="connsiteX6" fmla="*/ 0 w 2428811"/>
                  <a:gd name="connsiteY6" fmla="*/ 1235988 h 2458115"/>
                  <a:gd name="connsiteX7" fmla="*/ 0 w 2428811"/>
                  <a:gd name="connsiteY7" fmla="*/ 1134881 h 2458115"/>
                  <a:gd name="connsiteX8" fmla="*/ 309816 w 2428811"/>
                  <a:gd name="connsiteY8" fmla="*/ 473886 h 2458115"/>
                  <a:gd name="connsiteX9" fmla="*/ 1080108 w 2428811"/>
                  <a:gd name="connsiteY9" fmla="*/ 91233 h 2458115"/>
                  <a:gd name="connsiteX10" fmla="*/ 1188054 w 2428811"/>
                  <a:gd name="connsiteY10" fmla="*/ 0 h 2458115"/>
                  <a:gd name="connsiteX11" fmla="*/ 1292112 w 2428811"/>
                  <a:gd name="connsiteY11" fmla="*/ 91233 h 2458115"/>
                  <a:gd name="connsiteX12" fmla="*/ 2062403 w 2428811"/>
                  <a:gd name="connsiteY12" fmla="*/ 473886 h 2458115"/>
                  <a:gd name="connsiteX13" fmla="*/ 2372219 w 2428811"/>
                  <a:gd name="connsiteY13" fmla="*/ 1134881 h 2458115"/>
                  <a:gd name="connsiteX14" fmla="*/ 2372219 w 2428811"/>
                  <a:gd name="connsiteY14" fmla="*/ 1235988 h 2458115"/>
                  <a:gd name="connsiteX15" fmla="*/ 2372219 w 2428811"/>
                  <a:gd name="connsiteY15" fmla="*/ 1524590 h 2458115"/>
                  <a:gd name="connsiteX16" fmla="*/ 2372219 w 2428811"/>
                  <a:gd name="connsiteY16" fmla="*/ 1906283 h 2458115"/>
                  <a:gd name="connsiteX17" fmla="*/ 2372219 w 2428811"/>
                  <a:gd name="connsiteY17" fmla="*/ 2074878 h 2458115"/>
                  <a:gd name="connsiteX18" fmla="*/ 2353763 w 2428811"/>
                  <a:gd name="connsiteY18" fmla="*/ 2301179 h 2458115"/>
                  <a:gd name="connsiteX19" fmla="*/ 2428811 w 2428811"/>
                  <a:gd name="connsiteY19" fmla="*/ 2458115 h 2458115"/>
                  <a:gd name="connsiteX0" fmla="*/ 34848 w 2428811"/>
                  <a:gd name="connsiteY0" fmla="*/ 2366675 h 2458115"/>
                  <a:gd name="connsiteX1" fmla="*/ 18456 w 2428811"/>
                  <a:gd name="connsiteY1" fmla="*/ 2301179 h 2458115"/>
                  <a:gd name="connsiteX2" fmla="*/ 0 w 2428811"/>
                  <a:gd name="connsiteY2" fmla="*/ 2074878 h 2458115"/>
                  <a:gd name="connsiteX3" fmla="*/ 0 w 2428811"/>
                  <a:gd name="connsiteY3" fmla="*/ 1906283 h 2458115"/>
                  <a:gd name="connsiteX4" fmla="*/ 0 w 2428811"/>
                  <a:gd name="connsiteY4" fmla="*/ 1685168 h 2458115"/>
                  <a:gd name="connsiteX5" fmla="*/ 0 w 2428811"/>
                  <a:gd name="connsiteY5" fmla="*/ 1524590 h 2458115"/>
                  <a:gd name="connsiteX6" fmla="*/ 0 w 2428811"/>
                  <a:gd name="connsiteY6" fmla="*/ 1235988 h 2458115"/>
                  <a:gd name="connsiteX7" fmla="*/ 0 w 2428811"/>
                  <a:gd name="connsiteY7" fmla="*/ 1134881 h 2458115"/>
                  <a:gd name="connsiteX8" fmla="*/ 309816 w 2428811"/>
                  <a:gd name="connsiteY8" fmla="*/ 473886 h 2458115"/>
                  <a:gd name="connsiteX9" fmla="*/ 1080108 w 2428811"/>
                  <a:gd name="connsiteY9" fmla="*/ 91233 h 2458115"/>
                  <a:gd name="connsiteX10" fmla="*/ 1188054 w 2428811"/>
                  <a:gd name="connsiteY10" fmla="*/ 0 h 2458115"/>
                  <a:gd name="connsiteX11" fmla="*/ 1292112 w 2428811"/>
                  <a:gd name="connsiteY11" fmla="*/ 91233 h 2458115"/>
                  <a:gd name="connsiteX12" fmla="*/ 2062403 w 2428811"/>
                  <a:gd name="connsiteY12" fmla="*/ 473886 h 2458115"/>
                  <a:gd name="connsiteX13" fmla="*/ 2372219 w 2428811"/>
                  <a:gd name="connsiteY13" fmla="*/ 1134881 h 2458115"/>
                  <a:gd name="connsiteX14" fmla="*/ 2372219 w 2428811"/>
                  <a:gd name="connsiteY14" fmla="*/ 1235988 h 2458115"/>
                  <a:gd name="connsiteX15" fmla="*/ 2372219 w 2428811"/>
                  <a:gd name="connsiteY15" fmla="*/ 1524590 h 2458115"/>
                  <a:gd name="connsiteX16" fmla="*/ 2372219 w 2428811"/>
                  <a:gd name="connsiteY16" fmla="*/ 2074878 h 2458115"/>
                  <a:gd name="connsiteX17" fmla="*/ 2353763 w 2428811"/>
                  <a:gd name="connsiteY17" fmla="*/ 2301179 h 2458115"/>
                  <a:gd name="connsiteX18" fmla="*/ 2428811 w 2428811"/>
                  <a:gd name="connsiteY18" fmla="*/ 2458115 h 2458115"/>
                  <a:gd name="connsiteX0" fmla="*/ 34848 w 2372219"/>
                  <a:gd name="connsiteY0" fmla="*/ 2366675 h 2366675"/>
                  <a:gd name="connsiteX1" fmla="*/ 18456 w 2372219"/>
                  <a:gd name="connsiteY1" fmla="*/ 2301179 h 2366675"/>
                  <a:gd name="connsiteX2" fmla="*/ 0 w 2372219"/>
                  <a:gd name="connsiteY2" fmla="*/ 2074878 h 2366675"/>
                  <a:gd name="connsiteX3" fmla="*/ 0 w 2372219"/>
                  <a:gd name="connsiteY3" fmla="*/ 1906283 h 2366675"/>
                  <a:gd name="connsiteX4" fmla="*/ 0 w 2372219"/>
                  <a:gd name="connsiteY4" fmla="*/ 1685168 h 2366675"/>
                  <a:gd name="connsiteX5" fmla="*/ 0 w 2372219"/>
                  <a:gd name="connsiteY5" fmla="*/ 1524590 h 2366675"/>
                  <a:gd name="connsiteX6" fmla="*/ 0 w 2372219"/>
                  <a:gd name="connsiteY6" fmla="*/ 1235988 h 2366675"/>
                  <a:gd name="connsiteX7" fmla="*/ 0 w 2372219"/>
                  <a:gd name="connsiteY7" fmla="*/ 1134881 h 2366675"/>
                  <a:gd name="connsiteX8" fmla="*/ 309816 w 2372219"/>
                  <a:gd name="connsiteY8" fmla="*/ 473886 h 2366675"/>
                  <a:gd name="connsiteX9" fmla="*/ 1080108 w 2372219"/>
                  <a:gd name="connsiteY9" fmla="*/ 91233 h 2366675"/>
                  <a:gd name="connsiteX10" fmla="*/ 1188054 w 2372219"/>
                  <a:gd name="connsiteY10" fmla="*/ 0 h 2366675"/>
                  <a:gd name="connsiteX11" fmla="*/ 1292112 w 2372219"/>
                  <a:gd name="connsiteY11" fmla="*/ 91233 h 2366675"/>
                  <a:gd name="connsiteX12" fmla="*/ 2062403 w 2372219"/>
                  <a:gd name="connsiteY12" fmla="*/ 473886 h 2366675"/>
                  <a:gd name="connsiteX13" fmla="*/ 2372219 w 2372219"/>
                  <a:gd name="connsiteY13" fmla="*/ 1134881 h 2366675"/>
                  <a:gd name="connsiteX14" fmla="*/ 2372219 w 2372219"/>
                  <a:gd name="connsiteY14" fmla="*/ 1235988 h 2366675"/>
                  <a:gd name="connsiteX15" fmla="*/ 2372219 w 2372219"/>
                  <a:gd name="connsiteY15" fmla="*/ 1524590 h 2366675"/>
                  <a:gd name="connsiteX16" fmla="*/ 2372219 w 2372219"/>
                  <a:gd name="connsiteY16" fmla="*/ 2074878 h 2366675"/>
                  <a:gd name="connsiteX17" fmla="*/ 2353763 w 2372219"/>
                  <a:gd name="connsiteY17" fmla="*/ 2301179 h 2366675"/>
                  <a:gd name="connsiteX18" fmla="*/ 2342750 w 2372219"/>
                  <a:gd name="connsiteY18" fmla="*/ 2357710 h 2366675"/>
                  <a:gd name="connsiteX0" fmla="*/ 34848 w 2372219"/>
                  <a:gd name="connsiteY0" fmla="*/ 2366675 h 2366675"/>
                  <a:gd name="connsiteX1" fmla="*/ 18456 w 2372219"/>
                  <a:gd name="connsiteY1" fmla="*/ 2301179 h 2366675"/>
                  <a:gd name="connsiteX2" fmla="*/ 0 w 2372219"/>
                  <a:gd name="connsiteY2" fmla="*/ 2074878 h 2366675"/>
                  <a:gd name="connsiteX3" fmla="*/ 0 w 2372219"/>
                  <a:gd name="connsiteY3" fmla="*/ 1906283 h 2366675"/>
                  <a:gd name="connsiteX4" fmla="*/ 0 w 2372219"/>
                  <a:gd name="connsiteY4" fmla="*/ 1685168 h 2366675"/>
                  <a:gd name="connsiteX5" fmla="*/ 0 w 2372219"/>
                  <a:gd name="connsiteY5" fmla="*/ 1235988 h 2366675"/>
                  <a:gd name="connsiteX6" fmla="*/ 0 w 2372219"/>
                  <a:gd name="connsiteY6" fmla="*/ 1134881 h 2366675"/>
                  <a:gd name="connsiteX7" fmla="*/ 309816 w 2372219"/>
                  <a:gd name="connsiteY7" fmla="*/ 473886 h 2366675"/>
                  <a:gd name="connsiteX8" fmla="*/ 1080108 w 2372219"/>
                  <a:gd name="connsiteY8" fmla="*/ 91233 h 2366675"/>
                  <a:gd name="connsiteX9" fmla="*/ 1188054 w 2372219"/>
                  <a:gd name="connsiteY9" fmla="*/ 0 h 2366675"/>
                  <a:gd name="connsiteX10" fmla="*/ 1292112 w 2372219"/>
                  <a:gd name="connsiteY10" fmla="*/ 91233 h 2366675"/>
                  <a:gd name="connsiteX11" fmla="*/ 2062403 w 2372219"/>
                  <a:gd name="connsiteY11" fmla="*/ 473886 h 2366675"/>
                  <a:gd name="connsiteX12" fmla="*/ 2372219 w 2372219"/>
                  <a:gd name="connsiteY12" fmla="*/ 1134881 h 2366675"/>
                  <a:gd name="connsiteX13" fmla="*/ 2372219 w 2372219"/>
                  <a:gd name="connsiteY13" fmla="*/ 1235988 h 2366675"/>
                  <a:gd name="connsiteX14" fmla="*/ 2372219 w 2372219"/>
                  <a:gd name="connsiteY14" fmla="*/ 1524590 h 2366675"/>
                  <a:gd name="connsiteX15" fmla="*/ 2372219 w 2372219"/>
                  <a:gd name="connsiteY15" fmla="*/ 2074878 h 2366675"/>
                  <a:gd name="connsiteX16" fmla="*/ 2353763 w 2372219"/>
                  <a:gd name="connsiteY16" fmla="*/ 2301179 h 2366675"/>
                  <a:gd name="connsiteX17" fmla="*/ 2342750 w 2372219"/>
                  <a:gd name="connsiteY17" fmla="*/ 2357710 h 2366675"/>
                  <a:gd name="connsiteX0" fmla="*/ 34848 w 2372219"/>
                  <a:gd name="connsiteY0" fmla="*/ 2366675 h 2366675"/>
                  <a:gd name="connsiteX1" fmla="*/ 18456 w 2372219"/>
                  <a:gd name="connsiteY1" fmla="*/ 2301179 h 2366675"/>
                  <a:gd name="connsiteX2" fmla="*/ 0 w 2372219"/>
                  <a:gd name="connsiteY2" fmla="*/ 2074878 h 2366675"/>
                  <a:gd name="connsiteX3" fmla="*/ 0 w 2372219"/>
                  <a:gd name="connsiteY3" fmla="*/ 1906283 h 2366675"/>
                  <a:gd name="connsiteX4" fmla="*/ 0 w 2372219"/>
                  <a:gd name="connsiteY4" fmla="*/ 1685168 h 2366675"/>
                  <a:gd name="connsiteX5" fmla="*/ 0 w 2372219"/>
                  <a:gd name="connsiteY5" fmla="*/ 1134881 h 2366675"/>
                  <a:gd name="connsiteX6" fmla="*/ 309816 w 2372219"/>
                  <a:gd name="connsiteY6" fmla="*/ 473886 h 2366675"/>
                  <a:gd name="connsiteX7" fmla="*/ 1080108 w 2372219"/>
                  <a:gd name="connsiteY7" fmla="*/ 91233 h 2366675"/>
                  <a:gd name="connsiteX8" fmla="*/ 1188054 w 2372219"/>
                  <a:gd name="connsiteY8" fmla="*/ 0 h 2366675"/>
                  <a:gd name="connsiteX9" fmla="*/ 1292112 w 2372219"/>
                  <a:gd name="connsiteY9" fmla="*/ 91233 h 2366675"/>
                  <a:gd name="connsiteX10" fmla="*/ 2062403 w 2372219"/>
                  <a:gd name="connsiteY10" fmla="*/ 473886 h 2366675"/>
                  <a:gd name="connsiteX11" fmla="*/ 2372219 w 2372219"/>
                  <a:gd name="connsiteY11" fmla="*/ 1134881 h 2366675"/>
                  <a:gd name="connsiteX12" fmla="*/ 2372219 w 2372219"/>
                  <a:gd name="connsiteY12" fmla="*/ 1235988 h 2366675"/>
                  <a:gd name="connsiteX13" fmla="*/ 2372219 w 2372219"/>
                  <a:gd name="connsiteY13" fmla="*/ 1524590 h 2366675"/>
                  <a:gd name="connsiteX14" fmla="*/ 2372219 w 2372219"/>
                  <a:gd name="connsiteY14" fmla="*/ 2074878 h 2366675"/>
                  <a:gd name="connsiteX15" fmla="*/ 2353763 w 2372219"/>
                  <a:gd name="connsiteY15" fmla="*/ 2301179 h 2366675"/>
                  <a:gd name="connsiteX16" fmla="*/ 2342750 w 2372219"/>
                  <a:gd name="connsiteY16" fmla="*/ 2357710 h 2366675"/>
                  <a:gd name="connsiteX0" fmla="*/ 34848 w 2372219"/>
                  <a:gd name="connsiteY0" fmla="*/ 2366675 h 2366675"/>
                  <a:gd name="connsiteX1" fmla="*/ 18456 w 2372219"/>
                  <a:gd name="connsiteY1" fmla="*/ 2301179 h 2366675"/>
                  <a:gd name="connsiteX2" fmla="*/ 0 w 2372219"/>
                  <a:gd name="connsiteY2" fmla="*/ 2074878 h 2366675"/>
                  <a:gd name="connsiteX3" fmla="*/ 0 w 2372219"/>
                  <a:gd name="connsiteY3" fmla="*/ 1906283 h 2366675"/>
                  <a:gd name="connsiteX4" fmla="*/ 0 w 2372219"/>
                  <a:gd name="connsiteY4" fmla="*/ 1134881 h 2366675"/>
                  <a:gd name="connsiteX5" fmla="*/ 309816 w 2372219"/>
                  <a:gd name="connsiteY5" fmla="*/ 473886 h 2366675"/>
                  <a:gd name="connsiteX6" fmla="*/ 1080108 w 2372219"/>
                  <a:gd name="connsiteY6" fmla="*/ 91233 h 2366675"/>
                  <a:gd name="connsiteX7" fmla="*/ 1188054 w 2372219"/>
                  <a:gd name="connsiteY7" fmla="*/ 0 h 2366675"/>
                  <a:gd name="connsiteX8" fmla="*/ 1292112 w 2372219"/>
                  <a:gd name="connsiteY8" fmla="*/ 91233 h 2366675"/>
                  <a:gd name="connsiteX9" fmla="*/ 2062403 w 2372219"/>
                  <a:gd name="connsiteY9" fmla="*/ 473886 h 2366675"/>
                  <a:gd name="connsiteX10" fmla="*/ 2372219 w 2372219"/>
                  <a:gd name="connsiteY10" fmla="*/ 1134881 h 2366675"/>
                  <a:gd name="connsiteX11" fmla="*/ 2372219 w 2372219"/>
                  <a:gd name="connsiteY11" fmla="*/ 1235988 h 2366675"/>
                  <a:gd name="connsiteX12" fmla="*/ 2372219 w 2372219"/>
                  <a:gd name="connsiteY12" fmla="*/ 1524590 h 2366675"/>
                  <a:gd name="connsiteX13" fmla="*/ 2372219 w 2372219"/>
                  <a:gd name="connsiteY13" fmla="*/ 2074878 h 2366675"/>
                  <a:gd name="connsiteX14" fmla="*/ 2353763 w 2372219"/>
                  <a:gd name="connsiteY14" fmla="*/ 2301179 h 2366675"/>
                  <a:gd name="connsiteX15" fmla="*/ 2342750 w 2372219"/>
                  <a:gd name="connsiteY15" fmla="*/ 2357710 h 2366675"/>
                  <a:gd name="connsiteX0" fmla="*/ 34848 w 2372219"/>
                  <a:gd name="connsiteY0" fmla="*/ 2366675 h 2366675"/>
                  <a:gd name="connsiteX1" fmla="*/ 18456 w 2372219"/>
                  <a:gd name="connsiteY1" fmla="*/ 2301179 h 2366675"/>
                  <a:gd name="connsiteX2" fmla="*/ 0 w 2372219"/>
                  <a:gd name="connsiteY2" fmla="*/ 2074878 h 2366675"/>
                  <a:gd name="connsiteX3" fmla="*/ 0 w 2372219"/>
                  <a:gd name="connsiteY3" fmla="*/ 1134881 h 2366675"/>
                  <a:gd name="connsiteX4" fmla="*/ 309816 w 2372219"/>
                  <a:gd name="connsiteY4" fmla="*/ 473886 h 2366675"/>
                  <a:gd name="connsiteX5" fmla="*/ 1080108 w 2372219"/>
                  <a:gd name="connsiteY5" fmla="*/ 91233 h 2366675"/>
                  <a:gd name="connsiteX6" fmla="*/ 1188054 w 2372219"/>
                  <a:gd name="connsiteY6" fmla="*/ 0 h 2366675"/>
                  <a:gd name="connsiteX7" fmla="*/ 1292112 w 2372219"/>
                  <a:gd name="connsiteY7" fmla="*/ 91233 h 2366675"/>
                  <a:gd name="connsiteX8" fmla="*/ 2062403 w 2372219"/>
                  <a:gd name="connsiteY8" fmla="*/ 473886 h 2366675"/>
                  <a:gd name="connsiteX9" fmla="*/ 2372219 w 2372219"/>
                  <a:gd name="connsiteY9" fmla="*/ 1134881 h 2366675"/>
                  <a:gd name="connsiteX10" fmla="*/ 2372219 w 2372219"/>
                  <a:gd name="connsiteY10" fmla="*/ 1235988 h 2366675"/>
                  <a:gd name="connsiteX11" fmla="*/ 2372219 w 2372219"/>
                  <a:gd name="connsiteY11" fmla="*/ 1524590 h 2366675"/>
                  <a:gd name="connsiteX12" fmla="*/ 2372219 w 2372219"/>
                  <a:gd name="connsiteY12" fmla="*/ 2074878 h 2366675"/>
                  <a:gd name="connsiteX13" fmla="*/ 2353763 w 2372219"/>
                  <a:gd name="connsiteY13" fmla="*/ 2301179 h 2366675"/>
                  <a:gd name="connsiteX14" fmla="*/ 2342750 w 2372219"/>
                  <a:gd name="connsiteY14" fmla="*/ 2357710 h 2366675"/>
                  <a:gd name="connsiteX0" fmla="*/ 34848 w 2372219"/>
                  <a:gd name="connsiteY0" fmla="*/ 2366675 h 2366675"/>
                  <a:gd name="connsiteX1" fmla="*/ 18456 w 2372219"/>
                  <a:gd name="connsiteY1" fmla="*/ 2301179 h 2366675"/>
                  <a:gd name="connsiteX2" fmla="*/ 0 w 2372219"/>
                  <a:gd name="connsiteY2" fmla="*/ 2074878 h 2366675"/>
                  <a:gd name="connsiteX3" fmla="*/ 0 w 2372219"/>
                  <a:gd name="connsiteY3" fmla="*/ 1134881 h 2366675"/>
                  <a:gd name="connsiteX4" fmla="*/ 309816 w 2372219"/>
                  <a:gd name="connsiteY4" fmla="*/ 473886 h 2366675"/>
                  <a:gd name="connsiteX5" fmla="*/ 1080108 w 2372219"/>
                  <a:gd name="connsiteY5" fmla="*/ 91233 h 2366675"/>
                  <a:gd name="connsiteX6" fmla="*/ 1188054 w 2372219"/>
                  <a:gd name="connsiteY6" fmla="*/ 0 h 2366675"/>
                  <a:gd name="connsiteX7" fmla="*/ 1292112 w 2372219"/>
                  <a:gd name="connsiteY7" fmla="*/ 91233 h 2366675"/>
                  <a:gd name="connsiteX8" fmla="*/ 2062403 w 2372219"/>
                  <a:gd name="connsiteY8" fmla="*/ 473886 h 2366675"/>
                  <a:gd name="connsiteX9" fmla="*/ 2372219 w 2372219"/>
                  <a:gd name="connsiteY9" fmla="*/ 1134881 h 2366675"/>
                  <a:gd name="connsiteX10" fmla="*/ 2372219 w 2372219"/>
                  <a:gd name="connsiteY10" fmla="*/ 1235988 h 2366675"/>
                  <a:gd name="connsiteX11" fmla="*/ 2372219 w 2372219"/>
                  <a:gd name="connsiteY11" fmla="*/ 2074878 h 2366675"/>
                  <a:gd name="connsiteX12" fmla="*/ 2353763 w 2372219"/>
                  <a:gd name="connsiteY12" fmla="*/ 2301179 h 2366675"/>
                  <a:gd name="connsiteX13" fmla="*/ 2342750 w 2372219"/>
                  <a:gd name="connsiteY13" fmla="*/ 2357710 h 23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2219" h="2366675">
                    <a:moveTo>
                      <a:pt x="34848" y="2366675"/>
                    </a:moveTo>
                    <a:lnTo>
                      <a:pt x="18456" y="2301179"/>
                    </a:lnTo>
                    <a:cubicBezTo>
                      <a:pt x="6051" y="2234851"/>
                      <a:pt x="0" y="2160191"/>
                      <a:pt x="0" y="2074878"/>
                    </a:cubicBezTo>
                    <a:lnTo>
                      <a:pt x="0" y="1134881"/>
                    </a:lnTo>
                    <a:cubicBezTo>
                      <a:pt x="0" y="793630"/>
                      <a:pt x="96817" y="622823"/>
                      <a:pt x="309816" y="473886"/>
                    </a:cubicBezTo>
                    <a:cubicBezTo>
                      <a:pt x="531329" y="345550"/>
                      <a:pt x="822086" y="290627"/>
                      <a:pt x="1080108" y="91233"/>
                    </a:cubicBezTo>
                    <a:lnTo>
                      <a:pt x="1188054" y="0"/>
                    </a:lnTo>
                    <a:lnTo>
                      <a:pt x="1292112" y="91233"/>
                    </a:lnTo>
                    <a:cubicBezTo>
                      <a:pt x="1550134" y="290627"/>
                      <a:pt x="1840892" y="345550"/>
                      <a:pt x="2062403" y="473886"/>
                    </a:cubicBezTo>
                    <a:cubicBezTo>
                      <a:pt x="2275403" y="622823"/>
                      <a:pt x="2372219" y="793630"/>
                      <a:pt x="2372219" y="1134881"/>
                    </a:cubicBezTo>
                    <a:lnTo>
                      <a:pt x="2372219" y="1235988"/>
                    </a:lnTo>
                    <a:lnTo>
                      <a:pt x="2372219" y="2074878"/>
                    </a:lnTo>
                    <a:cubicBezTo>
                      <a:pt x="2372219" y="2160191"/>
                      <a:pt x="2366168" y="2234851"/>
                      <a:pt x="2353763" y="2301179"/>
                    </a:cubicBezTo>
                    <a:cubicBezTo>
                      <a:pt x="2348299" y="2323011"/>
                      <a:pt x="2342750" y="2357710"/>
                      <a:pt x="2342750" y="2357710"/>
                    </a:cubicBezTo>
                  </a:path>
                </a:pathLst>
              </a:custGeom>
              <a:noFill/>
              <a:ln w="25400" cap="rnd">
                <a:solidFill>
                  <a:schemeClr val="bg2">
                    <a:lumMod val="75000"/>
                    <a:alpha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Freeform: Shape 11">
              <a:extLst>
                <a:ext uri="{FF2B5EF4-FFF2-40B4-BE49-F238E27FC236}">
                  <a16:creationId xmlns:a16="http://schemas.microsoft.com/office/drawing/2014/main" id="{3E8BEC42-B3E9-4350-BA6D-1AADB453C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05224" y="1829569"/>
              <a:ext cx="1886776" cy="3209758"/>
            </a:xfrm>
            <a:custGeom>
              <a:avLst/>
              <a:gdLst>
                <a:gd name="connsiteX0" fmla="*/ 1188054 w 1886776"/>
                <a:gd name="connsiteY0" fmla="*/ 0 h 3209758"/>
                <a:gd name="connsiteX1" fmla="*/ 1292112 w 1886776"/>
                <a:gd name="connsiteY1" fmla="*/ 91233 h 3209758"/>
                <a:gd name="connsiteX2" fmla="*/ 1884879 w 1886776"/>
                <a:gd name="connsiteY2" fmla="*/ 387994 h 3209758"/>
                <a:gd name="connsiteX3" fmla="*/ 1886776 w 1886776"/>
                <a:gd name="connsiteY3" fmla="*/ 388912 h 3209758"/>
                <a:gd name="connsiteX4" fmla="*/ 1886776 w 1886776"/>
                <a:gd name="connsiteY4" fmla="*/ 2820846 h 3209758"/>
                <a:gd name="connsiteX5" fmla="*/ 1884878 w 1886776"/>
                <a:gd name="connsiteY5" fmla="*/ 2821764 h 3209758"/>
                <a:gd name="connsiteX6" fmla="*/ 1292111 w 1886776"/>
                <a:gd name="connsiteY6" fmla="*/ 3118525 h 3209758"/>
                <a:gd name="connsiteX7" fmla="*/ 1184165 w 1886776"/>
                <a:gd name="connsiteY7" fmla="*/ 3209758 h 3209758"/>
                <a:gd name="connsiteX8" fmla="*/ 1080107 w 1886776"/>
                <a:gd name="connsiteY8" fmla="*/ 3118525 h 3209758"/>
                <a:gd name="connsiteX9" fmla="*/ 309815 w 1886776"/>
                <a:gd name="connsiteY9" fmla="*/ 2735873 h 3209758"/>
                <a:gd name="connsiteX10" fmla="*/ 0 w 1886776"/>
                <a:gd name="connsiteY10" fmla="*/ 2074878 h 3209758"/>
                <a:gd name="connsiteX11" fmla="*/ 0 w 1886776"/>
                <a:gd name="connsiteY11" fmla="*/ 1906283 h 3209758"/>
                <a:gd name="connsiteX12" fmla="*/ 0 w 1886776"/>
                <a:gd name="connsiteY12" fmla="*/ 1685168 h 3209758"/>
                <a:gd name="connsiteX13" fmla="*/ 0 w 1886776"/>
                <a:gd name="connsiteY13" fmla="*/ 1524590 h 3209758"/>
                <a:gd name="connsiteX14" fmla="*/ 0 w 1886776"/>
                <a:gd name="connsiteY14" fmla="*/ 1235988 h 3209758"/>
                <a:gd name="connsiteX15" fmla="*/ 0 w 1886776"/>
                <a:gd name="connsiteY15" fmla="*/ 1134881 h 3209758"/>
                <a:gd name="connsiteX16" fmla="*/ 309816 w 1886776"/>
                <a:gd name="connsiteY16" fmla="*/ 473886 h 3209758"/>
                <a:gd name="connsiteX17" fmla="*/ 1080108 w 1886776"/>
                <a:gd name="connsiteY17" fmla="*/ 91233 h 3209758"/>
                <a:gd name="connsiteX0" fmla="*/ 1884878 w 1976318"/>
                <a:gd name="connsiteY0" fmla="*/ 2821764 h 3209758"/>
                <a:gd name="connsiteX1" fmla="*/ 1292111 w 1976318"/>
                <a:gd name="connsiteY1" fmla="*/ 3118525 h 3209758"/>
                <a:gd name="connsiteX2" fmla="*/ 1184165 w 1976318"/>
                <a:gd name="connsiteY2" fmla="*/ 3209758 h 3209758"/>
                <a:gd name="connsiteX3" fmla="*/ 1080107 w 1976318"/>
                <a:gd name="connsiteY3" fmla="*/ 3118525 h 3209758"/>
                <a:gd name="connsiteX4" fmla="*/ 309815 w 1976318"/>
                <a:gd name="connsiteY4" fmla="*/ 2735873 h 3209758"/>
                <a:gd name="connsiteX5" fmla="*/ 0 w 1976318"/>
                <a:gd name="connsiteY5" fmla="*/ 2074878 h 3209758"/>
                <a:gd name="connsiteX6" fmla="*/ 0 w 1976318"/>
                <a:gd name="connsiteY6" fmla="*/ 1906283 h 3209758"/>
                <a:gd name="connsiteX7" fmla="*/ 0 w 1976318"/>
                <a:gd name="connsiteY7" fmla="*/ 1685168 h 3209758"/>
                <a:gd name="connsiteX8" fmla="*/ 0 w 1976318"/>
                <a:gd name="connsiteY8" fmla="*/ 1524590 h 3209758"/>
                <a:gd name="connsiteX9" fmla="*/ 0 w 1976318"/>
                <a:gd name="connsiteY9" fmla="*/ 1235988 h 3209758"/>
                <a:gd name="connsiteX10" fmla="*/ 0 w 1976318"/>
                <a:gd name="connsiteY10" fmla="*/ 1134881 h 3209758"/>
                <a:gd name="connsiteX11" fmla="*/ 309816 w 1976318"/>
                <a:gd name="connsiteY11" fmla="*/ 473886 h 3209758"/>
                <a:gd name="connsiteX12" fmla="*/ 1080108 w 1976318"/>
                <a:gd name="connsiteY12" fmla="*/ 91233 h 3209758"/>
                <a:gd name="connsiteX13" fmla="*/ 1188054 w 1976318"/>
                <a:gd name="connsiteY13" fmla="*/ 0 h 3209758"/>
                <a:gd name="connsiteX14" fmla="*/ 1292112 w 1976318"/>
                <a:gd name="connsiteY14" fmla="*/ 91233 h 3209758"/>
                <a:gd name="connsiteX15" fmla="*/ 1884879 w 1976318"/>
                <a:gd name="connsiteY15" fmla="*/ 387994 h 3209758"/>
                <a:gd name="connsiteX16" fmla="*/ 1886776 w 1976318"/>
                <a:gd name="connsiteY16" fmla="*/ 388912 h 3209758"/>
                <a:gd name="connsiteX17" fmla="*/ 1886776 w 1976318"/>
                <a:gd name="connsiteY17" fmla="*/ 2820846 h 3209758"/>
                <a:gd name="connsiteX18" fmla="*/ 1976318 w 1976318"/>
                <a:gd name="connsiteY18" fmla="*/ 2913204 h 3209758"/>
                <a:gd name="connsiteX0" fmla="*/ 1884878 w 1976318"/>
                <a:gd name="connsiteY0" fmla="*/ 2821764 h 3209758"/>
                <a:gd name="connsiteX1" fmla="*/ 1292111 w 1976318"/>
                <a:gd name="connsiteY1" fmla="*/ 3118525 h 3209758"/>
                <a:gd name="connsiteX2" fmla="*/ 1184165 w 1976318"/>
                <a:gd name="connsiteY2" fmla="*/ 3209758 h 3209758"/>
                <a:gd name="connsiteX3" fmla="*/ 1080107 w 1976318"/>
                <a:gd name="connsiteY3" fmla="*/ 3118525 h 3209758"/>
                <a:gd name="connsiteX4" fmla="*/ 309815 w 1976318"/>
                <a:gd name="connsiteY4" fmla="*/ 2735873 h 3209758"/>
                <a:gd name="connsiteX5" fmla="*/ 0 w 1976318"/>
                <a:gd name="connsiteY5" fmla="*/ 2074878 h 3209758"/>
                <a:gd name="connsiteX6" fmla="*/ 0 w 1976318"/>
                <a:gd name="connsiteY6" fmla="*/ 1906283 h 3209758"/>
                <a:gd name="connsiteX7" fmla="*/ 0 w 1976318"/>
                <a:gd name="connsiteY7" fmla="*/ 1685168 h 3209758"/>
                <a:gd name="connsiteX8" fmla="*/ 0 w 1976318"/>
                <a:gd name="connsiteY8" fmla="*/ 1524590 h 3209758"/>
                <a:gd name="connsiteX9" fmla="*/ 0 w 1976318"/>
                <a:gd name="connsiteY9" fmla="*/ 1235988 h 3209758"/>
                <a:gd name="connsiteX10" fmla="*/ 0 w 1976318"/>
                <a:gd name="connsiteY10" fmla="*/ 1134881 h 3209758"/>
                <a:gd name="connsiteX11" fmla="*/ 309816 w 1976318"/>
                <a:gd name="connsiteY11" fmla="*/ 473886 h 3209758"/>
                <a:gd name="connsiteX12" fmla="*/ 1080108 w 1976318"/>
                <a:gd name="connsiteY12" fmla="*/ 91233 h 3209758"/>
                <a:gd name="connsiteX13" fmla="*/ 1188054 w 1976318"/>
                <a:gd name="connsiteY13" fmla="*/ 0 h 3209758"/>
                <a:gd name="connsiteX14" fmla="*/ 1292112 w 1976318"/>
                <a:gd name="connsiteY14" fmla="*/ 91233 h 3209758"/>
                <a:gd name="connsiteX15" fmla="*/ 1884879 w 1976318"/>
                <a:gd name="connsiteY15" fmla="*/ 387994 h 3209758"/>
                <a:gd name="connsiteX16" fmla="*/ 1886776 w 1976318"/>
                <a:gd name="connsiteY16" fmla="*/ 388912 h 3209758"/>
                <a:gd name="connsiteX17" fmla="*/ 1976318 w 1976318"/>
                <a:gd name="connsiteY17" fmla="*/ 2913204 h 3209758"/>
                <a:gd name="connsiteX0" fmla="*/ 1884878 w 1886776"/>
                <a:gd name="connsiteY0" fmla="*/ 2821764 h 3209758"/>
                <a:gd name="connsiteX1" fmla="*/ 1292111 w 1886776"/>
                <a:gd name="connsiteY1" fmla="*/ 3118525 h 3209758"/>
                <a:gd name="connsiteX2" fmla="*/ 1184165 w 1886776"/>
                <a:gd name="connsiteY2" fmla="*/ 3209758 h 3209758"/>
                <a:gd name="connsiteX3" fmla="*/ 1080107 w 1886776"/>
                <a:gd name="connsiteY3" fmla="*/ 3118525 h 3209758"/>
                <a:gd name="connsiteX4" fmla="*/ 309815 w 1886776"/>
                <a:gd name="connsiteY4" fmla="*/ 2735873 h 3209758"/>
                <a:gd name="connsiteX5" fmla="*/ 0 w 1886776"/>
                <a:gd name="connsiteY5" fmla="*/ 2074878 h 3209758"/>
                <a:gd name="connsiteX6" fmla="*/ 0 w 1886776"/>
                <a:gd name="connsiteY6" fmla="*/ 1906283 h 3209758"/>
                <a:gd name="connsiteX7" fmla="*/ 0 w 1886776"/>
                <a:gd name="connsiteY7" fmla="*/ 1685168 h 3209758"/>
                <a:gd name="connsiteX8" fmla="*/ 0 w 1886776"/>
                <a:gd name="connsiteY8" fmla="*/ 1524590 h 3209758"/>
                <a:gd name="connsiteX9" fmla="*/ 0 w 1886776"/>
                <a:gd name="connsiteY9" fmla="*/ 1235988 h 3209758"/>
                <a:gd name="connsiteX10" fmla="*/ 0 w 1886776"/>
                <a:gd name="connsiteY10" fmla="*/ 1134881 h 3209758"/>
                <a:gd name="connsiteX11" fmla="*/ 309816 w 1886776"/>
                <a:gd name="connsiteY11" fmla="*/ 473886 h 3209758"/>
                <a:gd name="connsiteX12" fmla="*/ 1080108 w 1886776"/>
                <a:gd name="connsiteY12" fmla="*/ 91233 h 3209758"/>
                <a:gd name="connsiteX13" fmla="*/ 1188054 w 1886776"/>
                <a:gd name="connsiteY13" fmla="*/ 0 h 3209758"/>
                <a:gd name="connsiteX14" fmla="*/ 1292112 w 1886776"/>
                <a:gd name="connsiteY14" fmla="*/ 91233 h 3209758"/>
                <a:gd name="connsiteX15" fmla="*/ 1884879 w 1886776"/>
                <a:gd name="connsiteY15" fmla="*/ 387994 h 3209758"/>
                <a:gd name="connsiteX16" fmla="*/ 1886776 w 1886776"/>
                <a:gd name="connsiteY16" fmla="*/ 388912 h 3209758"/>
                <a:gd name="connsiteX0" fmla="*/ 1884878 w 1886776"/>
                <a:gd name="connsiteY0" fmla="*/ 2800249 h 3209758"/>
                <a:gd name="connsiteX1" fmla="*/ 1292111 w 1886776"/>
                <a:gd name="connsiteY1" fmla="*/ 3118525 h 3209758"/>
                <a:gd name="connsiteX2" fmla="*/ 1184165 w 1886776"/>
                <a:gd name="connsiteY2" fmla="*/ 3209758 h 3209758"/>
                <a:gd name="connsiteX3" fmla="*/ 1080107 w 1886776"/>
                <a:gd name="connsiteY3" fmla="*/ 3118525 h 3209758"/>
                <a:gd name="connsiteX4" fmla="*/ 309815 w 1886776"/>
                <a:gd name="connsiteY4" fmla="*/ 2735873 h 3209758"/>
                <a:gd name="connsiteX5" fmla="*/ 0 w 1886776"/>
                <a:gd name="connsiteY5" fmla="*/ 2074878 h 3209758"/>
                <a:gd name="connsiteX6" fmla="*/ 0 w 1886776"/>
                <a:gd name="connsiteY6" fmla="*/ 1906283 h 3209758"/>
                <a:gd name="connsiteX7" fmla="*/ 0 w 1886776"/>
                <a:gd name="connsiteY7" fmla="*/ 1685168 h 3209758"/>
                <a:gd name="connsiteX8" fmla="*/ 0 w 1886776"/>
                <a:gd name="connsiteY8" fmla="*/ 1524590 h 3209758"/>
                <a:gd name="connsiteX9" fmla="*/ 0 w 1886776"/>
                <a:gd name="connsiteY9" fmla="*/ 1235988 h 3209758"/>
                <a:gd name="connsiteX10" fmla="*/ 0 w 1886776"/>
                <a:gd name="connsiteY10" fmla="*/ 1134881 h 3209758"/>
                <a:gd name="connsiteX11" fmla="*/ 309816 w 1886776"/>
                <a:gd name="connsiteY11" fmla="*/ 473886 h 3209758"/>
                <a:gd name="connsiteX12" fmla="*/ 1080108 w 1886776"/>
                <a:gd name="connsiteY12" fmla="*/ 91233 h 3209758"/>
                <a:gd name="connsiteX13" fmla="*/ 1188054 w 1886776"/>
                <a:gd name="connsiteY13" fmla="*/ 0 h 3209758"/>
                <a:gd name="connsiteX14" fmla="*/ 1292112 w 1886776"/>
                <a:gd name="connsiteY14" fmla="*/ 91233 h 3209758"/>
                <a:gd name="connsiteX15" fmla="*/ 1884879 w 1886776"/>
                <a:gd name="connsiteY15" fmla="*/ 387994 h 3209758"/>
                <a:gd name="connsiteX16" fmla="*/ 1886776 w 1886776"/>
                <a:gd name="connsiteY16" fmla="*/ 388912 h 3209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6776" h="3209758">
                  <a:moveTo>
                    <a:pt x="1884878" y="2800249"/>
                  </a:moveTo>
                  <a:cubicBezTo>
                    <a:pt x="1697557" y="2879185"/>
                    <a:pt x="1485627" y="2968980"/>
                    <a:pt x="1292111" y="3118525"/>
                  </a:cubicBezTo>
                  <a:lnTo>
                    <a:pt x="1184165" y="3209758"/>
                  </a:lnTo>
                  <a:lnTo>
                    <a:pt x="1080107" y="3118525"/>
                  </a:lnTo>
                  <a:cubicBezTo>
                    <a:pt x="822085" y="2919132"/>
                    <a:pt x="531327" y="2864209"/>
                    <a:pt x="309815" y="2735873"/>
                  </a:cubicBezTo>
                  <a:cubicBezTo>
                    <a:pt x="96816" y="2586936"/>
                    <a:pt x="0" y="2416129"/>
                    <a:pt x="0" y="2074878"/>
                  </a:cubicBezTo>
                  <a:lnTo>
                    <a:pt x="0" y="1906283"/>
                  </a:lnTo>
                  <a:lnTo>
                    <a:pt x="0" y="1685168"/>
                  </a:lnTo>
                  <a:lnTo>
                    <a:pt x="0" y="1524590"/>
                  </a:lnTo>
                  <a:lnTo>
                    <a:pt x="0" y="1235988"/>
                  </a:lnTo>
                  <a:lnTo>
                    <a:pt x="0" y="1134881"/>
                  </a:lnTo>
                  <a:cubicBezTo>
                    <a:pt x="0" y="793630"/>
                    <a:pt x="96817" y="622823"/>
                    <a:pt x="309816" y="473886"/>
                  </a:cubicBezTo>
                  <a:cubicBezTo>
                    <a:pt x="531329" y="345550"/>
                    <a:pt x="822086" y="290627"/>
                    <a:pt x="1080108" y="91233"/>
                  </a:cubicBezTo>
                  <a:lnTo>
                    <a:pt x="1188054" y="0"/>
                  </a:lnTo>
                  <a:lnTo>
                    <a:pt x="1292112" y="91233"/>
                  </a:lnTo>
                  <a:cubicBezTo>
                    <a:pt x="1485628" y="240778"/>
                    <a:pt x="1697559" y="309059"/>
                    <a:pt x="1884879" y="387994"/>
                  </a:cubicBezTo>
                  <a:lnTo>
                    <a:pt x="1886776" y="388912"/>
                  </a:ln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F88A6-032A-99CC-D7D3-A82B5C279D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5891" y="4981720"/>
            <a:ext cx="7983538" cy="11906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Was </a:t>
            </a:r>
            <a:r>
              <a:rPr lang="en-US" sz="4400" err="1">
                <a:solidFill>
                  <a:schemeClr val="tx1"/>
                </a:solidFill>
              </a:rPr>
              <a:t>haben</a:t>
            </a:r>
            <a:r>
              <a:rPr lang="en-US" sz="4400">
                <a:solidFill>
                  <a:schemeClr val="tx1"/>
                </a:solidFill>
              </a:rPr>
              <a:t> </a:t>
            </a:r>
            <a:r>
              <a:rPr lang="en-US" sz="4400" err="1">
                <a:solidFill>
                  <a:schemeClr val="tx1"/>
                </a:solidFill>
              </a:rPr>
              <a:t>wir</a:t>
            </a:r>
            <a:r>
              <a:rPr lang="en-US" sz="4400">
                <a:solidFill>
                  <a:schemeClr val="tx1"/>
                </a:solidFill>
              </a:rPr>
              <a:t> </a:t>
            </a:r>
            <a:r>
              <a:rPr lang="en-US" sz="4400" err="1">
                <a:solidFill>
                  <a:schemeClr val="tx1"/>
                </a:solidFill>
              </a:rPr>
              <a:t>entwickelt</a:t>
            </a:r>
            <a:r>
              <a:rPr lang="en-US" sz="44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19739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 descr="https://images.deepai.org/art-image/d994f89c128345968ac4044835bfbd70/a-3d-high-quality-render-of-the-video-game-pong.jpg">
            <a:extLst>
              <a:ext uri="{FF2B5EF4-FFF2-40B4-BE49-F238E27FC236}">
                <a16:creationId xmlns:a16="http://schemas.microsoft.com/office/drawing/2014/main" id="{FA8A25E4-77E4-5A70-2763-5D79138BE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905" b="2484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F88A6-032A-99CC-D7D3-A82B5C27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50374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Was haben wir entwickelt?</a:t>
            </a:r>
          </a:p>
        </p:txBody>
      </p:sp>
    </p:spTree>
    <p:extLst>
      <p:ext uri="{BB962C8B-B14F-4D97-AF65-F5344CB8AC3E}">
        <p14:creationId xmlns:p14="http://schemas.microsoft.com/office/powerpoint/2010/main" val="32621087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5E8E6-E1E9-9CDE-DBAB-94F854AA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Gameplay</a:t>
            </a:r>
          </a:p>
        </p:txBody>
      </p:sp>
      <p:pic>
        <p:nvPicPr>
          <p:cNvPr id="4" name="2024-10-14_11-35-35">
            <a:hlinkClick r:id="" action="ppaction://media"/>
            <a:extLst>
              <a:ext uri="{FF2B5EF4-FFF2-40B4-BE49-F238E27FC236}">
                <a16:creationId xmlns:a16="http://schemas.microsoft.com/office/drawing/2014/main" id="{D8EF9081-FEB6-0F32-753E-1E27DE00AE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40" y="2198076"/>
            <a:ext cx="7516935" cy="41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A9790-0B9F-5101-5045-5289F784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Registerkonventionen</a:t>
            </a:r>
          </a:p>
        </p:txBody>
      </p:sp>
      <p:pic>
        <p:nvPicPr>
          <p:cNvPr id="7" name="Inhaltsplatzhalter 6" descr="Ein Bild, das Text, Schrift, Screenshot enthält.&#10;&#10;Beschreibung automatisch generiert.">
            <a:extLst>
              <a:ext uri="{FF2B5EF4-FFF2-40B4-BE49-F238E27FC236}">
                <a16:creationId xmlns:a16="http://schemas.microsoft.com/office/drawing/2014/main" id="{A48D5BD2-B590-D775-3084-830D01A32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744" y="3337647"/>
            <a:ext cx="9076329" cy="1471375"/>
          </a:xfrm>
        </p:spPr>
      </p:pic>
    </p:spTree>
    <p:extLst>
      <p:ext uri="{BB962C8B-B14F-4D97-AF65-F5344CB8AC3E}">
        <p14:creationId xmlns:p14="http://schemas.microsoft.com/office/powerpoint/2010/main" val="12100340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9864A-6B0D-38CC-BEA7-6279813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Konzept: @l, @h, @ha</a:t>
            </a:r>
          </a:p>
        </p:txBody>
      </p:sp>
      <p:pic>
        <p:nvPicPr>
          <p:cNvPr id="4" name="Inhaltsplatzhalter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7D72A2FE-7C45-3395-1E8B-4697A9AED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06" y="2032312"/>
            <a:ext cx="10256434" cy="2748485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B9A73CE-F002-CDC1-FAD6-DEC1CEAF0507}"/>
              </a:ext>
            </a:extLst>
          </p:cNvPr>
          <p:cNvSpPr/>
          <p:nvPr/>
        </p:nvSpPr>
        <p:spPr>
          <a:xfrm>
            <a:off x="957244" y="3659143"/>
            <a:ext cx="7364604" cy="106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999F22-2C40-D0CE-F791-35AD4604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26" y="3171618"/>
            <a:ext cx="327992" cy="243095"/>
          </a:xfrm>
          <a:prstGeom prst="rect">
            <a:avLst/>
          </a:prstGeom>
        </p:spPr>
      </p:pic>
      <p:pic>
        <p:nvPicPr>
          <p:cNvPr id="5" name="Grafik 4" descr="Thumbs Up Meme GIFs | Tenor">
            <a:extLst>
              <a:ext uri="{FF2B5EF4-FFF2-40B4-BE49-F238E27FC236}">
                <a16:creationId xmlns:a16="http://schemas.microsoft.com/office/drawing/2014/main" id="{9D8D63F4-0738-1D27-8179-46706F8E0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25" y="2466173"/>
            <a:ext cx="3554923" cy="27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3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Marrakesh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8FA1CD"/>
      </a:accent1>
      <a:accent2>
        <a:srgbClr val="77ABC2"/>
      </a:accent2>
      <a:accent3>
        <a:srgbClr val="78ACA6"/>
      </a:accent3>
      <a:accent4>
        <a:srgbClr val="6DB18D"/>
      </a:accent4>
      <a:accent5>
        <a:srgbClr val="77B07A"/>
      </a:accent5>
      <a:accent6>
        <a:srgbClr val="83AE6B"/>
      </a:accent6>
      <a:hlink>
        <a:srgbClr val="918158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10.xml><?xml version="1.0" encoding="utf-8"?>
<a:theme xmlns:a="http://schemas.openxmlformats.org/drawingml/2006/main" name="Marrakesh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8FA1CD"/>
      </a:accent1>
      <a:accent2>
        <a:srgbClr val="77ABC2"/>
      </a:accent2>
      <a:accent3>
        <a:srgbClr val="78ACA6"/>
      </a:accent3>
      <a:accent4>
        <a:srgbClr val="6DB18D"/>
      </a:accent4>
      <a:accent5>
        <a:srgbClr val="77B07A"/>
      </a:accent5>
      <a:accent6>
        <a:srgbClr val="83AE6B"/>
      </a:accent6>
      <a:hlink>
        <a:srgbClr val="918158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0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4780CA8-0A61-421F-A565-45359A73C095}">
  <we:reference id="wa200005566" version="3.0.0.2" store="de-DE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682FBB8-401C-4546-B14F-3FADD5D57601}">
  <we:reference id="wa104051163" version="1.2.0.3" store="de-DE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106</Slides>
  <Notes>49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106</vt:i4>
      </vt:variant>
    </vt:vector>
  </HeadingPairs>
  <TitlesOfParts>
    <vt:vector size="107" baseType="lpstr">
      <vt:lpstr>MarrakeshVTI</vt:lpstr>
      <vt:lpstr>Zum eigenen Prozessor</vt:lpstr>
      <vt:lpstr>PowerPoint-Präsentation</vt:lpstr>
      <vt:lpstr>PowerPoint-Präsentation</vt:lpstr>
      <vt:lpstr>Was haben wir gemacht?</vt:lpstr>
      <vt:lpstr>Ein Paar Kennzahlen</vt:lpstr>
      <vt:lpstr>PowerPoint-Präsentation</vt:lpstr>
      <vt:lpstr>PowerPoint-Präsentation</vt:lpstr>
      <vt:lpstr>Was ist ein FPGA?</vt:lpstr>
      <vt:lpstr>32</vt:lpstr>
      <vt:lpstr>Unsere Konsole: Plan 1</vt:lpstr>
      <vt:lpstr>Einen Monat später:</vt:lpstr>
      <vt:lpstr>Unsere Konsole: Plan 2.0</vt:lpstr>
      <vt:lpstr>Unsere Konsole: Umsetzung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LEDs</vt:lpstr>
      <vt:lpstr>PowerPoint-Präsentation</vt:lpstr>
      <vt:lpstr>Knöpfe</vt:lpstr>
      <vt:lpstr>Bildpuffer</vt:lpstr>
      <vt:lpstr>PowerPoint-Präsentation</vt:lpstr>
      <vt:lpstr>PowerPoint-Präsentation</vt:lpstr>
      <vt:lpstr>Bildpuffer</vt:lpstr>
      <vt:lpstr>PowerPoint-Präsentation</vt:lpstr>
      <vt:lpstr>GPDI</vt:lpstr>
      <vt:lpstr>PowerPoint-Präsentation</vt:lpstr>
      <vt:lpstr>Befehlssatz</vt:lpstr>
      <vt:lpstr>Designziele</vt:lpstr>
      <vt:lpstr>Befehlssatz</vt:lpstr>
      <vt:lpstr>Planung</vt:lpstr>
      <vt:lpstr>Umsetzung</vt:lpstr>
      <vt:lpstr>Planung</vt:lpstr>
      <vt:lpstr>Umsetzung</vt:lpstr>
      <vt:lpstr>Finale Version Opcode</vt:lpstr>
      <vt:lpstr>Register Format</vt:lpstr>
      <vt:lpstr>Immediate Format</vt:lpstr>
      <vt:lpstr>Jump Format</vt:lpstr>
      <vt:lpstr>Befehle Arithmetik</vt:lpstr>
      <vt:lpstr>Befehle Bitmanipulation</vt:lpstr>
      <vt:lpstr>Befehle Floating Point Operations</vt:lpstr>
      <vt:lpstr>Befehle Immediate</vt:lpstr>
      <vt:lpstr>Befehle Rest</vt:lpstr>
      <vt:lpstr>Prozessor</vt:lpstr>
      <vt:lpstr>ALU</vt:lpstr>
      <vt:lpstr>Register</vt:lpstr>
      <vt:lpstr>Instruktionsdekodierer</vt:lpstr>
      <vt:lpstr>Programmzähler</vt:lpstr>
      <vt:lpstr>Steuerung</vt:lpstr>
      <vt:lpstr>Prozessor</vt:lpstr>
      <vt:lpstr>Steuerung</vt:lpstr>
      <vt:lpstr>Zustandsmaschinen in Verilog</vt:lpstr>
      <vt:lpstr>Steuerung</vt:lpstr>
      <vt:lpstr>Steuerung</vt:lpstr>
      <vt:lpstr>Steuerung</vt:lpstr>
      <vt:lpstr>Fetch</vt:lpstr>
      <vt:lpstr>Decode Instruktionsdekodierer</vt:lpstr>
      <vt:lpstr>PowerPoint-Präsentation</vt:lpstr>
      <vt:lpstr>PowerPoint-Präsentation</vt:lpstr>
      <vt:lpstr>ALU</vt:lpstr>
      <vt:lpstr>ALU</vt:lpstr>
      <vt:lpstr>Writeback</vt:lpstr>
      <vt:lpstr>Resourcen Verschwendung auf dem ECP5-85F</vt:lpstr>
      <vt:lpstr>Programmstrukturierung</vt:lpstr>
      <vt:lpstr>Programmstrukturierung</vt:lpstr>
      <vt:lpstr>Programmstrukturierungen</vt:lpstr>
      <vt:lpstr>Programmstrukturierungen</vt:lpstr>
      <vt:lpstr>Programmstrukturierungen</vt:lpstr>
      <vt:lpstr>Programmstrukturierungen</vt:lpstr>
      <vt:lpstr>Programmstrukturierungen</vt:lpstr>
      <vt:lpstr>Programmstrukturierungen</vt:lpstr>
      <vt:lpstr>Der Assembler</vt:lpstr>
      <vt:lpstr>Beispiel</vt:lpstr>
      <vt:lpstr>Funktionsweise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Befehlsdeklaration</vt:lpstr>
      <vt:lpstr>Was ist denn nun die Ausgabe unseres Assemblers?!? </vt:lpstr>
      <vt:lpstr>Linker</vt:lpstr>
      <vt:lpstr>Was macht ein Linker?</vt:lpstr>
      <vt:lpstr>Unser Linker</vt:lpstr>
      <vt:lpstr>PowerPoint-Präsentation</vt:lpstr>
      <vt:lpstr>Was ist denn nun die Ausgabe unseres Assemblers?!? </vt:lpstr>
      <vt:lpstr>PowerPoint-Präsentation</vt:lpstr>
      <vt:lpstr>Der Loader</vt:lpstr>
      <vt:lpstr>1. Akt – HxD</vt:lpstr>
      <vt:lpstr>PowerPoint-Präsentation</vt:lpstr>
      <vt:lpstr>2. Akt – Hans</vt:lpstr>
      <vt:lpstr>PowerPoint-Präsentation</vt:lpstr>
      <vt:lpstr>Entwickeln für den Hans</vt:lpstr>
      <vt:lpstr>Was haben wir entwickelt?</vt:lpstr>
      <vt:lpstr>Was haben wir entwickelt?</vt:lpstr>
      <vt:lpstr>Gameplay</vt:lpstr>
      <vt:lpstr>Unsere Registerkonventionen</vt:lpstr>
      <vt:lpstr>Konzept: @l, @h, @ha</vt:lpstr>
      <vt:lpstr>Kondsebt: @l, @h, @ha</vt:lpstr>
      <vt:lpstr>Gonnsebt: @l, @h, @ha</vt:lpstr>
      <vt:lpstr>Konzept: Sprungtabelle</vt:lpstr>
      <vt:lpstr>Freestyle Code zeigen</vt:lpstr>
      <vt:lpstr>PowerPoint-Präsentation</vt:lpstr>
      <vt:lpstr>Gesponsortes Segment – Angebotene Module</vt:lpstr>
      <vt:lpstr>Danke fürs Zuhören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 Grundheber</dc:creator>
  <cp:revision>175</cp:revision>
  <dcterms:created xsi:type="dcterms:W3CDTF">2024-10-24T09:13:33Z</dcterms:created>
  <dcterms:modified xsi:type="dcterms:W3CDTF">2024-11-06T11:26:04Z</dcterms:modified>
</cp:coreProperties>
</file>